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73" r:id="rId8"/>
    <p:sldId id="278" r:id="rId9"/>
    <p:sldId id="274" r:id="rId10"/>
    <p:sldId id="280" r:id="rId11"/>
    <p:sldId id="275" r:id="rId12"/>
    <p:sldId id="263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14-Feb-16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410" y="978550"/>
            <a:ext cx="4127132" cy="3137078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r>
              <a:rPr lang="en-GB" sz="6000" b="1" dirty="0" smtClean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</a:rPr>
              <a:t>HOW JESUS SAVES US</a:t>
            </a:r>
            <a:endParaRPr lang="en-GB" sz="6000" b="1" dirty="0">
              <a:effectLst>
                <a:outerShdw blurRad="50800" dist="50800" dir="5400000" algn="ctr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70" y="4547944"/>
            <a:ext cx="4387716" cy="1501164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3600" b="1" dirty="0" smtClean="0"/>
              <a:t>THE GOSPEL ACCORDING TO PSALM 22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35" y="1140601"/>
            <a:ext cx="6705600" cy="4023360"/>
          </a:xfrm>
          <a:prstGeom prst="rect">
            <a:avLst/>
          </a:prstGeom>
          <a:ln w="793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5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4) BY RAISING OUR GAZE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7" y="2052638"/>
            <a:ext cx="6306673" cy="4195762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23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" y="2133690"/>
            <a:ext cx="11592731" cy="4023360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31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24" y="1686878"/>
            <a:ext cx="5148389" cy="41957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2" descr="http://jamesrasbeary.files.wordpress.com/2012/03/fi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45" y="1469921"/>
            <a:ext cx="5897880" cy="3931920"/>
          </a:xfrm>
          <a:prstGeom prst="rect">
            <a:avLst/>
          </a:prstGeom>
          <a:noFill/>
          <a:ln w="603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8" y="1853248"/>
            <a:ext cx="5358987" cy="35661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34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02" y="1546201"/>
            <a:ext cx="6306673" cy="4195762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14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9" y="1739795"/>
            <a:ext cx="11329260" cy="3931920"/>
          </a:xfr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59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40455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cap="all" dirty="0" smtClean="0"/>
              <a:t>Where Jesus takes </a:t>
            </a:r>
            <a:br>
              <a:rPr lang="en-GB" b="1" cap="all" dirty="0" smtClean="0"/>
            </a:br>
            <a:r>
              <a:rPr lang="en-GB" b="1" cap="all" dirty="0" smtClean="0"/>
              <a:t>despondent disciples</a:t>
            </a:r>
            <a:endParaRPr lang="en-GB" b="1" cap="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91" y="2461936"/>
            <a:ext cx="4143375" cy="3143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09" y="2524801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7" y="635599"/>
            <a:ext cx="5394960" cy="359664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25" y="1670368"/>
            <a:ext cx="5385853" cy="4754880"/>
          </a:xfrm>
          <a:prstGeom prst="rect">
            <a:avLst/>
          </a:prstGeom>
          <a:ln w="762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82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3" y="1381351"/>
            <a:ext cx="6954301" cy="4195762"/>
          </a:xfrm>
        </p:spPr>
      </p:pic>
    </p:spTree>
    <p:extLst>
      <p:ext uri="{BB962C8B-B14F-4D97-AF65-F5344CB8AC3E}">
        <p14:creationId xmlns:p14="http://schemas.microsoft.com/office/powerpoint/2010/main" val="18033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75444"/>
            <a:ext cx="9404723" cy="1400530"/>
          </a:xfrm>
        </p:spPr>
        <p:txBody>
          <a:bodyPr/>
          <a:lstStyle/>
          <a:p>
            <a:pPr algn="r"/>
            <a:r>
              <a:rPr lang="en-GB" b="1" dirty="0" smtClean="0"/>
              <a:t>PSALM 22: </a:t>
            </a:r>
            <a:br>
              <a:rPr lang="en-GB" b="1" dirty="0" smtClean="0"/>
            </a:br>
            <a:r>
              <a:rPr lang="en-GB" b="1" dirty="0" smtClean="0"/>
              <a:t>HOW JESUS SAVES US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20" y="2287501"/>
            <a:ext cx="3728669" cy="3291840"/>
          </a:xfrm>
          <a:prstGeom prst="rect">
            <a:avLst/>
          </a:prstGeom>
          <a:ln w="762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4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1) BY TAKING OUR ESTRANGEMENT FROM GOD UPON HIMSELF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37" y="2052637"/>
            <a:ext cx="4280057" cy="4033233"/>
          </a:xfrm>
        </p:spPr>
        <p:txBody>
          <a:bodyPr>
            <a:normAutofit/>
          </a:bodyPr>
          <a:lstStyle/>
          <a:p>
            <a:endParaRPr lang="en-GB" sz="3200" b="1" cap="all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81" y="2112598"/>
            <a:ext cx="5760720" cy="42358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8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2) BY LIFTING HIS </a:t>
            </a:r>
            <a:br>
              <a:rPr lang="en-GB" b="1" dirty="0" smtClean="0"/>
            </a:br>
            <a:r>
              <a:rPr lang="en-GB" b="1" dirty="0" smtClean="0"/>
              <a:t>VEXATION TO GOD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87" y="2087131"/>
            <a:ext cx="3523488" cy="4288536"/>
          </a:xfrm>
        </p:spPr>
      </p:pic>
    </p:spTree>
    <p:extLst>
      <p:ext uri="{BB962C8B-B14F-4D97-AF65-F5344CB8AC3E}">
        <p14:creationId xmlns:p14="http://schemas.microsoft.com/office/powerpoint/2010/main" val="18663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88123"/>
            <a:ext cx="4741573" cy="4979963"/>
          </a:xfrm>
        </p:spPr>
        <p:txBody>
          <a:bodyPr>
            <a:normAutofit/>
          </a:bodyPr>
          <a:lstStyle/>
          <a:p>
            <a:endParaRPr lang="en-GB" sz="3200" b="1" dirty="0"/>
          </a:p>
        </p:txBody>
      </p:sp>
      <p:pic>
        <p:nvPicPr>
          <p:cNvPr id="1026" name="Picture 2" descr="http://jamesrasbeary.files.wordpress.com/2012/03/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4" y="1892104"/>
            <a:ext cx="6858000" cy="4572000"/>
          </a:xfrm>
          <a:prstGeom prst="rect">
            <a:avLst/>
          </a:prstGeom>
          <a:noFill/>
          <a:ln w="603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3) BY HOLDING </a:t>
            </a:r>
            <a:br>
              <a:rPr lang="en-GB" b="1" dirty="0" smtClean="0"/>
            </a:br>
            <a:r>
              <a:rPr lang="en-GB" b="1" dirty="0" smtClean="0"/>
              <a:t>ONTO THE TRUTH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590843"/>
            <a:ext cx="3764902" cy="6091311"/>
          </a:xfrm>
        </p:spPr>
        <p:txBody>
          <a:bodyPr>
            <a:noAutofit/>
          </a:bodyPr>
          <a:lstStyle/>
          <a:p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1" y="2097759"/>
            <a:ext cx="6183447" cy="4114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62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35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HOW JESUS SAVES US</vt:lpstr>
      <vt:lpstr>Where Jesus takes  despondent disciples</vt:lpstr>
      <vt:lpstr> </vt:lpstr>
      <vt:lpstr> </vt:lpstr>
      <vt:lpstr>PSALM 22:  HOW JESUS SAVES US</vt:lpstr>
      <vt:lpstr>1) BY TAKING OUR ESTRANGEMENT FROM GOD UPON HIMSELF </vt:lpstr>
      <vt:lpstr>2) BY LIFTING HIS  VEXATION TO GOD</vt:lpstr>
      <vt:lpstr>PowerPoint Presentation</vt:lpstr>
      <vt:lpstr>3) BY HOLDING  ONTO THE TRUTH</vt:lpstr>
      <vt:lpstr> 4) BY RAISING OUR GAZE</vt:lpstr>
      <vt:lpstr>PowerPoint Presentation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PERRY</dc:creator>
  <cp:lastModifiedBy>DAVID PERRY</cp:lastModifiedBy>
  <cp:revision>12</cp:revision>
  <dcterms:created xsi:type="dcterms:W3CDTF">2016-02-13T21:10:43Z</dcterms:created>
  <dcterms:modified xsi:type="dcterms:W3CDTF">2016-02-14T09:11:51Z</dcterms:modified>
</cp:coreProperties>
</file>