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0" r:id="rId2"/>
    <p:sldId id="257" r:id="rId3"/>
    <p:sldId id="261" r:id="rId4"/>
    <p:sldId id="262" r:id="rId5"/>
    <p:sldId id="263" r:id="rId6"/>
    <p:sldId id="259" r:id="rId7"/>
    <p:sldId id="264" r:id="rId8"/>
    <p:sldId id="265" r:id="rId9"/>
    <p:sldId id="266" r:id="rId10"/>
    <p:sldId id="267" r:id="rId11"/>
  </p:sldIdLst>
  <p:sldSz cx="9144000" cy="6858000" type="screen4x3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64619" autoAdjust="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3151"/>
        <p:guide pos="216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285C0-DBB0-4D10-9743-5EC58950094B}" type="datetimeFigureOut">
              <a:rPr lang="en-GB" smtClean="0"/>
              <a:t>30/04/2016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1188"/>
            <a:ext cx="2982913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501188"/>
            <a:ext cx="2982912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F35E7-70D9-4ECB-81F7-8CF1872E4F5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F61BDFA1-AF40-492B-98E4-308CDE6DF4DB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5DF5E297-487C-4376-9EEF-FDD93960C89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FA486-0603-45FA-B9DE-2FC35409461C}" type="datetimeFigureOut">
              <a:rPr lang="en-GB" smtClean="0"/>
              <a:pPr/>
              <a:t>30/04/2016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16223-E73E-4A63-A028-639F850CE08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>
            <a:noAutofit/>
          </a:bodyPr>
          <a:lstStyle/>
          <a:p>
            <a:r>
              <a:rPr lang="en-GB" sz="6600" dirty="0" smtClean="0"/>
              <a:t>Jesus’ Final Preparations before leaving</a:t>
            </a:r>
            <a:endParaRPr lang="en-GB" sz="66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So, a few questions!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Are we saved</a:t>
            </a:r>
            <a:r>
              <a:rPr lang="en-GB" dirty="0" smtClean="0"/>
              <a:t>?</a:t>
            </a:r>
            <a:endParaRPr lang="en-GB" dirty="0" smtClean="0"/>
          </a:p>
          <a:p>
            <a:r>
              <a:rPr lang="en-GB" dirty="0" smtClean="0"/>
              <a:t>If so, do we know we have access?</a:t>
            </a:r>
          </a:p>
          <a:p>
            <a:r>
              <a:rPr lang="en-GB" dirty="0" smtClean="0"/>
              <a:t>Do we know who we are in Christ?</a:t>
            </a:r>
          </a:p>
          <a:p>
            <a:r>
              <a:rPr lang="en-GB" dirty="0" smtClean="0"/>
              <a:t>Have we been filled with the Holy Spirit?</a:t>
            </a:r>
          </a:p>
          <a:p>
            <a:r>
              <a:rPr lang="en-GB" dirty="0" smtClean="0"/>
              <a:t>Are we experiencing a daily filling of and intimacy with the Holy Spirit?</a:t>
            </a:r>
          </a:p>
          <a:p>
            <a:r>
              <a:rPr lang="en-GB" dirty="0" smtClean="0"/>
              <a:t>Is the Holy Spirit at home in my life?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40 days with Jesus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4000" dirty="0" smtClean="0"/>
              <a:t>1 – A life-transforming encounter</a:t>
            </a:r>
          </a:p>
          <a:p>
            <a:r>
              <a:rPr lang="en-GB" sz="4000" dirty="0" smtClean="0"/>
              <a:t>2 – An eye-opening journey</a:t>
            </a:r>
          </a:p>
          <a:p>
            <a:r>
              <a:rPr lang="en-GB" sz="4000" dirty="0" smtClean="0"/>
              <a:t>3 – When Jesus comes in the midst</a:t>
            </a:r>
          </a:p>
          <a:p>
            <a:r>
              <a:rPr lang="en-GB" sz="4000" dirty="0" smtClean="0"/>
              <a:t>4 – Overcoming failure</a:t>
            </a:r>
          </a:p>
          <a:p>
            <a:r>
              <a:rPr lang="en-GB" sz="4000" dirty="0" smtClean="0"/>
              <a:t>5 – Made for a mission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Bible Resurrections - 1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4000" dirty="0" smtClean="0"/>
              <a:t>The widow of </a:t>
            </a:r>
            <a:r>
              <a:rPr lang="en-GB" sz="4000" dirty="0" err="1" smtClean="0"/>
              <a:t>Zarepath’s</a:t>
            </a:r>
            <a:r>
              <a:rPr lang="en-GB" sz="4000" dirty="0" smtClean="0"/>
              <a:t> son – 1Kings 17</a:t>
            </a:r>
          </a:p>
          <a:p>
            <a:r>
              <a:rPr lang="en-GB" sz="4000" dirty="0" smtClean="0"/>
              <a:t>The </a:t>
            </a:r>
            <a:r>
              <a:rPr lang="en-GB" sz="4000" dirty="0" err="1" smtClean="0"/>
              <a:t>Shunnamite</a:t>
            </a:r>
            <a:r>
              <a:rPr lang="en-GB" sz="4000" dirty="0" smtClean="0"/>
              <a:t> woman’s son – 2Kings 4</a:t>
            </a:r>
          </a:p>
          <a:p>
            <a:r>
              <a:rPr lang="en-GB" sz="4000" dirty="0" smtClean="0"/>
              <a:t>Resurrection after falling on Elisha’s bones – 2Kings 13</a:t>
            </a:r>
          </a:p>
          <a:p>
            <a:r>
              <a:rPr lang="en-GB" sz="4000" dirty="0" smtClean="0"/>
              <a:t>Widow of Nain’s son – Luke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Bible Resurrections -2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 err="1" smtClean="0"/>
              <a:t>Jairus</a:t>
            </a:r>
            <a:r>
              <a:rPr lang="en-GB" sz="4000" dirty="0" smtClean="0"/>
              <a:t>’ daughter – Luke 8</a:t>
            </a:r>
          </a:p>
          <a:p>
            <a:r>
              <a:rPr lang="en-GB" sz="4000" dirty="0" smtClean="0"/>
              <a:t>Lazarus – John 11</a:t>
            </a:r>
          </a:p>
          <a:p>
            <a:r>
              <a:rPr lang="en-GB" sz="4000" dirty="0" smtClean="0"/>
              <a:t>The saints in Jerusalem – Matt 27</a:t>
            </a:r>
          </a:p>
          <a:p>
            <a:r>
              <a:rPr lang="en-GB" sz="4000" dirty="0" smtClean="0"/>
              <a:t>Tabitha/</a:t>
            </a:r>
            <a:r>
              <a:rPr lang="en-GB" sz="4000" dirty="0" err="1" smtClean="0"/>
              <a:t>Dorcas</a:t>
            </a:r>
            <a:r>
              <a:rPr lang="en-GB" sz="4000" dirty="0" smtClean="0"/>
              <a:t> – Acts 9</a:t>
            </a:r>
          </a:p>
          <a:p>
            <a:r>
              <a:rPr lang="en-GB" sz="4000" dirty="0" err="1" smtClean="0"/>
              <a:t>Eutychus</a:t>
            </a:r>
            <a:r>
              <a:rPr lang="en-GB" sz="4000" dirty="0" smtClean="0"/>
              <a:t> – Acts – Acts 20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Crowning of the Champion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Was equal with God</a:t>
            </a:r>
          </a:p>
          <a:p>
            <a:r>
              <a:rPr lang="en-GB" sz="3600" dirty="0" smtClean="0"/>
              <a:t>Made Himself nothing</a:t>
            </a:r>
          </a:p>
          <a:p>
            <a:r>
              <a:rPr lang="en-GB" sz="3600" dirty="0" smtClean="0"/>
              <a:t>He humbled Himself</a:t>
            </a:r>
          </a:p>
          <a:p>
            <a:r>
              <a:rPr lang="en-GB" sz="3600" dirty="0" smtClean="0"/>
              <a:t>Died for our sins</a:t>
            </a:r>
          </a:p>
          <a:p>
            <a:r>
              <a:rPr lang="en-GB" sz="3600" b="1" dirty="0" smtClean="0"/>
              <a:t>Therefore - God exalted Him</a:t>
            </a:r>
          </a:p>
          <a:p>
            <a:r>
              <a:rPr lang="en-GB" sz="3600" dirty="0" smtClean="0"/>
              <a:t>A name above every name</a:t>
            </a:r>
          </a:p>
          <a:p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Benefits of His victory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4400" dirty="0" smtClean="0"/>
          </a:p>
          <a:p>
            <a:r>
              <a:rPr lang="en-GB" sz="4400" dirty="0" smtClean="0"/>
              <a:t>1 </a:t>
            </a:r>
            <a:r>
              <a:rPr lang="en-GB" sz="4400" dirty="0" smtClean="0"/>
              <a:t>- New access to the Father</a:t>
            </a:r>
          </a:p>
          <a:p>
            <a:r>
              <a:rPr lang="en-GB" sz="4400" dirty="0" smtClean="0"/>
              <a:t>2 – A new identity in the Son</a:t>
            </a:r>
          </a:p>
          <a:p>
            <a:r>
              <a:rPr lang="en-GB" sz="4400" dirty="0" smtClean="0"/>
              <a:t>3 – A new intimacy with the Spirit</a:t>
            </a:r>
            <a:endParaRPr lang="en-GB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New access to the Father</a:t>
            </a:r>
            <a:endParaRPr lang="en-GB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He is now </a:t>
            </a:r>
            <a:r>
              <a:rPr lang="en-GB" sz="4000" b="1" i="1" dirty="0" smtClean="0"/>
              <a:t>our</a:t>
            </a:r>
            <a:r>
              <a:rPr lang="en-GB" sz="4000" dirty="0" smtClean="0"/>
              <a:t> Father</a:t>
            </a:r>
          </a:p>
          <a:p>
            <a:r>
              <a:rPr lang="en-GB" sz="4000" dirty="0" smtClean="0"/>
              <a:t>Barrier removed</a:t>
            </a:r>
          </a:p>
          <a:p>
            <a:r>
              <a:rPr lang="en-GB" sz="4000" dirty="0" smtClean="0"/>
              <a:t>He sat down – it was finished!</a:t>
            </a:r>
          </a:p>
          <a:p>
            <a:r>
              <a:rPr lang="en-GB" sz="4000" dirty="0" smtClean="0"/>
              <a:t>He intercedes</a:t>
            </a:r>
          </a:p>
          <a:p>
            <a:r>
              <a:rPr lang="en-GB" sz="4000" dirty="0" smtClean="0"/>
              <a:t>We have a right of access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A new identity in the Son</a:t>
            </a:r>
            <a:endParaRPr lang="en-GB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Understanding – heart’s eyes opened</a:t>
            </a:r>
          </a:p>
          <a:p>
            <a:r>
              <a:rPr lang="en-GB" sz="4000" dirty="0" smtClean="0"/>
              <a:t>We have His authority</a:t>
            </a:r>
          </a:p>
          <a:p>
            <a:r>
              <a:rPr lang="en-GB" sz="4000" dirty="0" smtClean="0"/>
              <a:t>We have a new position</a:t>
            </a:r>
          </a:p>
          <a:p>
            <a:r>
              <a:rPr lang="en-GB" sz="4000" dirty="0" smtClean="0"/>
              <a:t>We need to take His authority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A new intimacy with the Spirit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3600" dirty="0" smtClean="0"/>
              <a:t>Problem:</a:t>
            </a:r>
          </a:p>
          <a:p>
            <a:r>
              <a:rPr lang="en-GB" sz="3600" dirty="0" smtClean="0"/>
              <a:t>Jesus geographically limited</a:t>
            </a:r>
          </a:p>
          <a:p>
            <a:r>
              <a:rPr lang="en-GB" sz="3600" dirty="0" smtClean="0"/>
              <a:t>He carried the power</a:t>
            </a:r>
          </a:p>
          <a:p>
            <a:endParaRPr lang="en-GB" sz="3600" dirty="0" smtClean="0"/>
          </a:p>
          <a:p>
            <a:pPr>
              <a:buNone/>
            </a:pPr>
            <a:r>
              <a:rPr lang="en-GB" sz="3600" dirty="0" smtClean="0"/>
              <a:t>Solution:</a:t>
            </a:r>
          </a:p>
          <a:p>
            <a:r>
              <a:rPr lang="en-GB" sz="3600" dirty="0" smtClean="0"/>
              <a:t>The outpouring of the Holy Spirit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298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Jesus’ Final Preparations before leaving</vt:lpstr>
      <vt:lpstr>40 days with Jesus</vt:lpstr>
      <vt:lpstr>Bible Resurrections - 1</vt:lpstr>
      <vt:lpstr>Bible Resurrections -2</vt:lpstr>
      <vt:lpstr>Crowning of the Champion</vt:lpstr>
      <vt:lpstr>Benefits of His victory</vt:lpstr>
      <vt:lpstr>New access to the Father</vt:lpstr>
      <vt:lpstr>A new identity in the Son</vt:lpstr>
      <vt:lpstr>A new intimacy with the Spirit</vt:lpstr>
      <vt:lpstr>So, a few questions!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Power of Believing the Word and Promises of God</dc:title>
  <dc:creator>Jane Cook</dc:creator>
  <cp:lastModifiedBy>Jane Cook</cp:lastModifiedBy>
  <cp:revision>156</cp:revision>
  <dcterms:created xsi:type="dcterms:W3CDTF">2015-04-11T14:14:39Z</dcterms:created>
  <dcterms:modified xsi:type="dcterms:W3CDTF">2016-04-30T11:42:02Z</dcterms:modified>
</cp:coreProperties>
</file>