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8" r:id="rId3"/>
    <p:sldId id="262" r:id="rId4"/>
    <p:sldId id="263" r:id="rId5"/>
    <p:sldId id="264" r:id="rId6"/>
    <p:sldId id="265" r:id="rId7"/>
    <p:sldId id="266" r:id="rId8"/>
    <p:sldId id="267" r:id="rId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2" d="100"/>
          <a:sy n="62" d="100"/>
        </p:scale>
        <p:origin x="-96" y="-60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143811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6156691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1733160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9885235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6147042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1031375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687338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88432779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104380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1401904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880705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7A34E37-1B33-43D3-A627-CE0FDA67F008}" type="datetimeFigureOut">
              <a:rPr lang="en-GB" smtClean="0"/>
              <a:t>10/02/2017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C5AC081-625B-4654-9682-663DAB18CEB7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4415682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30631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Autofit/>
          </a:bodyPr>
          <a:lstStyle/>
          <a:p>
            <a:r>
              <a:rPr lang="en-GB" b="1" dirty="0" smtClean="0"/>
              <a:t>No limits...</a:t>
            </a:r>
            <a:br>
              <a:rPr lang="en-GB" b="1" dirty="0" smtClean="0"/>
            </a:br>
            <a:r>
              <a:rPr lang="en-GB" b="1" dirty="0" smtClean="0"/>
              <a:t>... to Christ’s redemptive love</a:t>
            </a:r>
            <a:endParaRPr lang="en-GB" b="1" dirty="0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67000" y="1981200"/>
            <a:ext cx="3552825" cy="4144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882442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3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out)">
                                      <p:cBhvr>
                                        <p:cTn id="7" dur="2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Autofit/>
          </a:bodyPr>
          <a:lstStyle/>
          <a:p>
            <a:r>
              <a:rPr lang="en-GB" b="1" dirty="0" smtClean="0"/>
              <a:t>No limits...</a:t>
            </a:r>
            <a:br>
              <a:rPr lang="en-GB" b="1" dirty="0" smtClean="0"/>
            </a:br>
            <a:r>
              <a:rPr lang="en-GB" b="1" dirty="0" smtClean="0"/>
              <a:t>... to Christ’s redemptive love</a:t>
            </a:r>
            <a:endParaRPr lang="en-GB" b="1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754563"/>
          </a:xfrm>
        </p:spPr>
        <p:txBody>
          <a:bodyPr/>
          <a:lstStyle/>
          <a:p>
            <a:pPr marL="0" indent="0" algn="ctr">
              <a:buNone/>
            </a:pPr>
            <a:r>
              <a:rPr lang="en-GB" sz="3600" b="1" dirty="0" smtClean="0">
                <a:ln w="10541" cmpd="sng">
                  <a:solidFill>
                    <a:srgbClr val="7D7D7D">
                      <a:tint val="100000"/>
                      <a:shade val="100000"/>
                      <a:satMod val="110000"/>
                    </a:srgbClr>
                  </a:solidFill>
                  <a:prstDash val="solid"/>
                </a:ln>
                <a:gradFill>
                  <a:gsLst>
                    <a:gs pos="0">
                      <a:srgbClr val="FFFFFF">
                        <a:tint val="40000"/>
                        <a:satMod val="250000"/>
                      </a:srgbClr>
                    </a:gs>
                    <a:gs pos="9000">
                      <a:srgbClr val="FFFFFF">
                        <a:tint val="52000"/>
                        <a:satMod val="300000"/>
                      </a:srgbClr>
                    </a:gs>
                    <a:gs pos="50000">
                      <a:srgbClr val="FFFFFF">
                        <a:shade val="20000"/>
                        <a:satMod val="300000"/>
                      </a:srgbClr>
                    </a:gs>
                    <a:gs pos="79000">
                      <a:srgbClr val="FFFFFF">
                        <a:tint val="52000"/>
                        <a:satMod val="300000"/>
                      </a:srgbClr>
                    </a:gs>
                    <a:gs pos="100000">
                      <a:srgbClr val="FFFFFF">
                        <a:tint val="40000"/>
                        <a:satMod val="250000"/>
                      </a:srgbClr>
                    </a:gs>
                  </a:gsLst>
                  <a:lin ang="5400000"/>
                </a:gradFill>
              </a:rPr>
              <a:t>Romans 5 v1-11</a:t>
            </a:r>
          </a:p>
          <a:p>
            <a:pPr marL="0" indent="0" algn="ctr">
              <a:buNone/>
            </a:pPr>
            <a:r>
              <a:rPr lang="en-GB" sz="3600" b="1" dirty="0" smtClean="0"/>
              <a:t>God’s limitless love in Jesus is – 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everyone!</a:t>
            </a:r>
          </a:p>
          <a:p>
            <a:pPr marL="0" indent="0">
              <a:buNone/>
            </a:pPr>
            <a:endParaRPr lang="en-GB" sz="3600" b="1" dirty="0"/>
          </a:p>
          <a:p>
            <a:pPr marL="0" indent="0">
              <a:buNone/>
            </a:pPr>
            <a:r>
              <a:rPr lang="en-GB" sz="2800" b="1" i="1" dirty="0" smtClean="0"/>
              <a:t>1 Timothy 2 v4-6</a:t>
            </a:r>
          </a:p>
          <a:p>
            <a:pPr marL="0" indent="0">
              <a:buNone/>
            </a:pPr>
            <a:endParaRPr lang="en-GB" b="1" dirty="0" smtClean="0"/>
          </a:p>
        </p:txBody>
      </p:sp>
      <p:pic>
        <p:nvPicPr>
          <p:cNvPr id="2052" name="Picture 4" descr="Related image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11379" y="3200400"/>
            <a:ext cx="5667632" cy="28338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904481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000"/>
                            </p:stCondLst>
                            <p:childTnLst>
                              <p:par>
                                <p:cTn id="24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2000"/>
                                        <p:tgtEl>
                                          <p:spTgt spid="20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Autofit/>
          </a:bodyPr>
          <a:lstStyle/>
          <a:p>
            <a:r>
              <a:rPr lang="en-GB" b="1" dirty="0" smtClean="0"/>
              <a:t>No limits...</a:t>
            </a:r>
            <a:br>
              <a:rPr lang="en-GB" b="1" dirty="0" smtClean="0"/>
            </a:br>
            <a:r>
              <a:rPr lang="en-GB" b="1" dirty="0" smtClean="0"/>
              <a:t>... to Christ’s redemptive love</a:t>
            </a:r>
            <a:endParaRPr lang="en-GB" b="1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754563"/>
          </a:xfrm>
        </p:spPr>
        <p:txBody>
          <a:bodyPr/>
          <a:lstStyle/>
          <a:p>
            <a:pPr marL="0" indent="0" algn="ctr">
              <a:buNone/>
            </a:pPr>
            <a:r>
              <a:rPr lang="en-GB" sz="3600" b="1" dirty="0" smtClean="0">
                <a:ln w="10541" cmpd="sng">
                  <a:solidFill>
                    <a:srgbClr val="7D7D7D">
                      <a:tint val="100000"/>
                      <a:shade val="100000"/>
                      <a:satMod val="110000"/>
                    </a:srgbClr>
                  </a:solidFill>
                  <a:prstDash val="solid"/>
                </a:ln>
                <a:gradFill>
                  <a:gsLst>
                    <a:gs pos="0">
                      <a:srgbClr val="FFFFFF">
                        <a:tint val="40000"/>
                        <a:satMod val="250000"/>
                      </a:srgbClr>
                    </a:gs>
                    <a:gs pos="9000">
                      <a:srgbClr val="FFFFFF">
                        <a:tint val="52000"/>
                        <a:satMod val="300000"/>
                      </a:srgbClr>
                    </a:gs>
                    <a:gs pos="50000">
                      <a:srgbClr val="FFFFFF">
                        <a:shade val="20000"/>
                        <a:satMod val="300000"/>
                      </a:srgbClr>
                    </a:gs>
                    <a:gs pos="79000">
                      <a:srgbClr val="FFFFFF">
                        <a:tint val="52000"/>
                        <a:satMod val="300000"/>
                      </a:srgbClr>
                    </a:gs>
                    <a:gs pos="100000">
                      <a:srgbClr val="FFFFFF">
                        <a:tint val="40000"/>
                        <a:satMod val="250000"/>
                      </a:srgbClr>
                    </a:gs>
                  </a:gsLst>
                  <a:lin ang="5400000"/>
                </a:gradFill>
              </a:rPr>
              <a:t>Romans 5 v1-11</a:t>
            </a:r>
          </a:p>
          <a:p>
            <a:pPr marL="0" indent="0" algn="ctr">
              <a:buNone/>
            </a:pPr>
            <a:r>
              <a:rPr lang="en-GB" sz="3600" b="1" dirty="0" smtClean="0"/>
              <a:t>God’s limitless love in Jesus is – 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everyone!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everything! </a:t>
            </a:r>
          </a:p>
          <a:p>
            <a:pPr marL="0" indent="0">
              <a:buNone/>
            </a:pPr>
            <a:r>
              <a:rPr lang="en-GB" sz="2800" b="1" i="1" dirty="0" smtClean="0"/>
              <a:t>	</a:t>
            </a:r>
          </a:p>
          <a:p>
            <a:pPr marL="0" indent="0">
              <a:buNone/>
            </a:pPr>
            <a:r>
              <a:rPr lang="en-GB" sz="2800" b="1" i="1" dirty="0"/>
              <a:t>	</a:t>
            </a:r>
            <a:r>
              <a:rPr lang="en-GB" sz="2800" b="1" i="1" dirty="0" smtClean="0"/>
              <a:t>Hebrews 9 v24-28</a:t>
            </a:r>
          </a:p>
          <a:p>
            <a:pPr marL="0" indent="0">
              <a:buNone/>
            </a:pPr>
            <a:endParaRPr lang="en-GB" sz="2800" b="1" i="1" dirty="0"/>
          </a:p>
          <a:p>
            <a:pPr marL="0" indent="0">
              <a:buNone/>
            </a:pPr>
            <a:r>
              <a:rPr lang="en-GB" sz="2800" b="1" i="1" dirty="0" smtClean="0"/>
              <a:t>	1 John 1 v8-9</a:t>
            </a:r>
          </a:p>
          <a:p>
            <a:pPr marL="0" indent="0">
              <a:buNone/>
            </a:pPr>
            <a:endParaRPr lang="en-GB" b="1" dirty="0" smtClean="0"/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0600" y="3124200"/>
            <a:ext cx="3225800" cy="3225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78006913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3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out)">
                                      <p:cBhvr>
                                        <p:cTn id="7" dur="2000"/>
                                        <p:tgtEl>
                                          <p:spTgt spid="71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Autofit/>
          </a:bodyPr>
          <a:lstStyle/>
          <a:p>
            <a:r>
              <a:rPr lang="en-GB" b="1" dirty="0" smtClean="0"/>
              <a:t>No limits...</a:t>
            </a:r>
            <a:br>
              <a:rPr lang="en-GB" b="1" dirty="0" smtClean="0"/>
            </a:br>
            <a:r>
              <a:rPr lang="en-GB" b="1" dirty="0" smtClean="0"/>
              <a:t>... to Christ’s redemptive love</a:t>
            </a:r>
            <a:endParaRPr lang="en-GB" b="1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754563"/>
          </a:xfrm>
        </p:spPr>
        <p:txBody>
          <a:bodyPr/>
          <a:lstStyle/>
          <a:p>
            <a:pPr marL="0" indent="0" algn="ctr">
              <a:buNone/>
            </a:pPr>
            <a:r>
              <a:rPr lang="en-GB" sz="3600" b="1" dirty="0" smtClean="0">
                <a:ln w="10541" cmpd="sng">
                  <a:solidFill>
                    <a:srgbClr val="7D7D7D">
                      <a:tint val="100000"/>
                      <a:shade val="100000"/>
                      <a:satMod val="110000"/>
                    </a:srgbClr>
                  </a:solidFill>
                  <a:prstDash val="solid"/>
                </a:ln>
                <a:gradFill>
                  <a:gsLst>
                    <a:gs pos="0">
                      <a:srgbClr val="FFFFFF">
                        <a:tint val="40000"/>
                        <a:satMod val="250000"/>
                      </a:srgbClr>
                    </a:gs>
                    <a:gs pos="9000">
                      <a:srgbClr val="FFFFFF">
                        <a:tint val="52000"/>
                        <a:satMod val="300000"/>
                      </a:srgbClr>
                    </a:gs>
                    <a:gs pos="50000">
                      <a:srgbClr val="FFFFFF">
                        <a:shade val="20000"/>
                        <a:satMod val="300000"/>
                      </a:srgbClr>
                    </a:gs>
                    <a:gs pos="79000">
                      <a:srgbClr val="FFFFFF">
                        <a:tint val="52000"/>
                        <a:satMod val="300000"/>
                      </a:srgbClr>
                    </a:gs>
                    <a:gs pos="100000">
                      <a:srgbClr val="FFFFFF">
                        <a:tint val="40000"/>
                        <a:satMod val="250000"/>
                      </a:srgbClr>
                    </a:gs>
                  </a:gsLst>
                  <a:lin ang="5400000"/>
                </a:gradFill>
              </a:rPr>
              <a:t>Romans 5 v1-11</a:t>
            </a:r>
          </a:p>
          <a:p>
            <a:pPr marL="0" indent="0" algn="ctr">
              <a:buNone/>
            </a:pPr>
            <a:r>
              <a:rPr lang="en-GB" sz="3600" b="1" dirty="0" smtClean="0"/>
              <a:t>God’s limitless love in Jesus is – 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everyone!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everything! 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free! </a:t>
            </a:r>
          </a:p>
          <a:p>
            <a:pPr marL="0" indent="0">
              <a:buNone/>
            </a:pPr>
            <a:endParaRPr lang="en-GB" sz="2800" b="1" i="1" dirty="0" smtClean="0"/>
          </a:p>
          <a:p>
            <a:pPr marL="0" indent="0">
              <a:buNone/>
            </a:pPr>
            <a:r>
              <a:rPr lang="en-GB" sz="2800" b="1" i="1" dirty="0"/>
              <a:t>	</a:t>
            </a:r>
            <a:r>
              <a:rPr lang="en-GB" sz="2800" b="1" i="1" dirty="0" smtClean="0"/>
              <a:t>Mark 10 v35-45</a:t>
            </a:r>
          </a:p>
          <a:p>
            <a:pPr marL="0" indent="0">
              <a:buNone/>
            </a:pPr>
            <a:endParaRPr lang="en-GB" b="1" dirty="0" smtClean="0"/>
          </a:p>
        </p:txBody>
      </p:sp>
      <p:pic>
        <p:nvPicPr>
          <p:cNvPr id="8196" name="Picture 4" descr="Image result for  fre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14800" y="3810000"/>
            <a:ext cx="4897386" cy="2514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086656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6" presetClass="entr" presetSubtype="3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out)">
                                      <p:cBhvr>
                                        <p:cTn id="13" dur="2000"/>
                                        <p:tgtEl>
                                          <p:spTgt spid="81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Autofit/>
          </a:bodyPr>
          <a:lstStyle/>
          <a:p>
            <a:r>
              <a:rPr lang="en-GB" b="1" dirty="0" smtClean="0"/>
              <a:t>No limits...</a:t>
            </a:r>
            <a:br>
              <a:rPr lang="en-GB" b="1" dirty="0" smtClean="0"/>
            </a:br>
            <a:r>
              <a:rPr lang="en-GB" b="1" dirty="0" smtClean="0"/>
              <a:t>... to Christ’s redemptive love</a:t>
            </a:r>
            <a:endParaRPr lang="en-GB" b="1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754563"/>
          </a:xfrm>
        </p:spPr>
        <p:txBody>
          <a:bodyPr/>
          <a:lstStyle/>
          <a:p>
            <a:pPr marL="0" indent="0" algn="ctr">
              <a:buNone/>
            </a:pPr>
            <a:r>
              <a:rPr lang="en-GB" sz="3600" b="1" dirty="0" smtClean="0">
                <a:ln w="10541" cmpd="sng">
                  <a:solidFill>
                    <a:srgbClr val="7D7D7D">
                      <a:tint val="100000"/>
                      <a:shade val="100000"/>
                      <a:satMod val="110000"/>
                    </a:srgbClr>
                  </a:solidFill>
                  <a:prstDash val="solid"/>
                </a:ln>
                <a:gradFill>
                  <a:gsLst>
                    <a:gs pos="0">
                      <a:srgbClr val="FFFFFF">
                        <a:tint val="40000"/>
                        <a:satMod val="250000"/>
                      </a:srgbClr>
                    </a:gs>
                    <a:gs pos="9000">
                      <a:srgbClr val="FFFFFF">
                        <a:tint val="52000"/>
                        <a:satMod val="300000"/>
                      </a:srgbClr>
                    </a:gs>
                    <a:gs pos="50000">
                      <a:srgbClr val="FFFFFF">
                        <a:shade val="20000"/>
                        <a:satMod val="300000"/>
                      </a:srgbClr>
                    </a:gs>
                    <a:gs pos="79000">
                      <a:srgbClr val="FFFFFF">
                        <a:tint val="52000"/>
                        <a:satMod val="300000"/>
                      </a:srgbClr>
                    </a:gs>
                    <a:gs pos="100000">
                      <a:srgbClr val="FFFFFF">
                        <a:tint val="40000"/>
                        <a:satMod val="250000"/>
                      </a:srgbClr>
                    </a:gs>
                  </a:gsLst>
                  <a:lin ang="5400000"/>
                </a:gradFill>
              </a:rPr>
              <a:t>Romans 5 v1-11</a:t>
            </a:r>
          </a:p>
          <a:p>
            <a:pPr marL="0" indent="0" algn="ctr">
              <a:buNone/>
            </a:pPr>
            <a:r>
              <a:rPr lang="en-GB" sz="3600" b="1" dirty="0" smtClean="0"/>
              <a:t>God’s limitless love in Jesus is – 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everyone!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everything! 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free! 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ever! </a:t>
            </a:r>
          </a:p>
          <a:p>
            <a:pPr marL="0" indent="0">
              <a:buNone/>
            </a:pPr>
            <a:r>
              <a:rPr lang="en-GB" sz="2800" b="1" i="1" dirty="0" smtClean="0"/>
              <a:t>	Romans 5 v1; 8 v1</a:t>
            </a:r>
          </a:p>
          <a:p>
            <a:pPr marL="0" indent="0">
              <a:buNone/>
            </a:pPr>
            <a:endParaRPr lang="en-GB" b="1" dirty="0" smtClean="0"/>
          </a:p>
        </p:txBody>
      </p:sp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4400" y="4343400"/>
            <a:ext cx="3932518" cy="182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AutoShape 4" descr="Image result for eternity sign"/>
          <p:cNvSpPr>
            <a:spLocks noChangeAspect="1" noChangeArrowheads="1"/>
          </p:cNvSpPr>
          <p:nvPr/>
        </p:nvSpPr>
        <p:spPr bwMode="auto">
          <a:xfrm>
            <a:off x="155575" y="-693738"/>
            <a:ext cx="3133725" cy="14573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290815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6" presetClass="entr" presetSubtype="3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out)">
                                      <p:cBhvr>
                                        <p:cTn id="13" dur="2000"/>
                                        <p:tgtEl>
                                          <p:spTgt spid="92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Autofit/>
          </a:bodyPr>
          <a:lstStyle/>
          <a:p>
            <a:r>
              <a:rPr lang="en-GB" b="1" dirty="0" smtClean="0"/>
              <a:t>No limits...</a:t>
            </a:r>
            <a:br>
              <a:rPr lang="en-GB" b="1" dirty="0" smtClean="0"/>
            </a:br>
            <a:r>
              <a:rPr lang="en-GB" b="1" dirty="0" smtClean="0"/>
              <a:t>... to Christ’s redemptive love</a:t>
            </a:r>
            <a:endParaRPr lang="en-GB" b="1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754563"/>
          </a:xfrm>
        </p:spPr>
        <p:txBody>
          <a:bodyPr/>
          <a:lstStyle/>
          <a:p>
            <a:pPr marL="0" indent="0" algn="ctr">
              <a:buNone/>
            </a:pPr>
            <a:r>
              <a:rPr lang="en-GB" sz="3600" b="1" dirty="0" smtClean="0">
                <a:ln w="10541" cmpd="sng">
                  <a:solidFill>
                    <a:srgbClr val="7D7D7D">
                      <a:tint val="100000"/>
                      <a:shade val="100000"/>
                      <a:satMod val="110000"/>
                    </a:srgbClr>
                  </a:solidFill>
                  <a:prstDash val="solid"/>
                </a:ln>
                <a:gradFill>
                  <a:gsLst>
                    <a:gs pos="0">
                      <a:srgbClr val="FFFFFF">
                        <a:tint val="40000"/>
                        <a:satMod val="250000"/>
                      </a:srgbClr>
                    </a:gs>
                    <a:gs pos="9000">
                      <a:srgbClr val="FFFFFF">
                        <a:tint val="52000"/>
                        <a:satMod val="300000"/>
                      </a:srgbClr>
                    </a:gs>
                    <a:gs pos="50000">
                      <a:srgbClr val="FFFFFF">
                        <a:shade val="20000"/>
                        <a:satMod val="300000"/>
                      </a:srgbClr>
                    </a:gs>
                    <a:gs pos="79000">
                      <a:srgbClr val="FFFFFF">
                        <a:tint val="52000"/>
                        <a:satMod val="300000"/>
                      </a:srgbClr>
                    </a:gs>
                    <a:gs pos="100000">
                      <a:srgbClr val="FFFFFF">
                        <a:tint val="40000"/>
                        <a:satMod val="250000"/>
                      </a:srgbClr>
                    </a:gs>
                  </a:gsLst>
                  <a:lin ang="5400000"/>
                </a:gradFill>
              </a:rPr>
              <a:t>Romans 5 v1-11</a:t>
            </a:r>
          </a:p>
          <a:p>
            <a:pPr marL="0" indent="0" algn="ctr">
              <a:buNone/>
            </a:pPr>
            <a:r>
              <a:rPr lang="en-GB" sz="3600" b="1" dirty="0" smtClean="0"/>
              <a:t>God’s limitless love in Jesus is – 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everyone!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everything! 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free! </a:t>
            </a:r>
          </a:p>
          <a:p>
            <a:pPr marL="514350" indent="-514350">
              <a:buAutoNum type="arabicPeriod"/>
            </a:pPr>
            <a:r>
              <a:rPr lang="en-GB" sz="3600" b="1" dirty="0" smtClean="0"/>
              <a:t>For ever! </a:t>
            </a:r>
          </a:p>
          <a:p>
            <a:pPr marL="0" indent="0">
              <a:buNone/>
            </a:pPr>
            <a:endParaRPr lang="en-GB" b="1" dirty="0" smtClean="0"/>
          </a:p>
        </p:txBody>
      </p:sp>
      <p:sp>
        <p:nvSpPr>
          <p:cNvPr id="3" name="AutoShape 4" descr="Image result for eternity sign"/>
          <p:cNvSpPr>
            <a:spLocks noChangeAspect="1" noChangeArrowheads="1"/>
          </p:cNvSpPr>
          <p:nvPr/>
        </p:nvSpPr>
        <p:spPr bwMode="auto">
          <a:xfrm>
            <a:off x="155575" y="-693738"/>
            <a:ext cx="3133725" cy="14573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GB"/>
          </a:p>
        </p:txBody>
      </p:sp>
      <p:sp>
        <p:nvSpPr>
          <p:cNvPr id="5" name="Rectangle 4"/>
          <p:cNvSpPr/>
          <p:nvPr/>
        </p:nvSpPr>
        <p:spPr>
          <a:xfrm>
            <a:off x="4648200" y="2743200"/>
            <a:ext cx="3962400" cy="3124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3600" b="1" dirty="0" smtClean="0"/>
              <a:t>→</a:t>
            </a:r>
          </a:p>
          <a:p>
            <a:pPr algn="ctr"/>
            <a:r>
              <a:rPr lang="en-GB" sz="3600" b="1" dirty="0" smtClean="0"/>
              <a:t>Love</a:t>
            </a:r>
          </a:p>
          <a:p>
            <a:pPr algn="ctr"/>
            <a:r>
              <a:rPr lang="en-GB" sz="3600" b="1" dirty="0" smtClean="0"/>
              <a:t>Obedience</a:t>
            </a:r>
          </a:p>
          <a:p>
            <a:pPr algn="ctr"/>
            <a:r>
              <a:rPr lang="en-GB" sz="3600" b="1" dirty="0" smtClean="0"/>
              <a:t>Sacrifice</a:t>
            </a:r>
          </a:p>
          <a:p>
            <a:pPr algn="ctr"/>
            <a:r>
              <a:rPr lang="en-GB" sz="3600" b="1" dirty="0" smtClean="0"/>
              <a:t>Mission</a:t>
            </a:r>
            <a:r>
              <a:rPr lang="en-GB" dirty="0" smtClean="0"/>
              <a:t>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5387058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000"/>
                            </p:stCondLst>
                            <p:childTnLst>
                              <p:par>
                                <p:cTn id="9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10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10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2000"/>
                            </p:stCondLst>
                            <p:childTnLst>
                              <p:par>
                                <p:cTn id="14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10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10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10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10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10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10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4" dur="1000" fill="hold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5" dur="1000" fill="hold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4766827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Apex">
      <a:fillStyleLst>
        <a:solidFill>
          <a:schemeClr val="phClr"/>
        </a:solidFill>
        <a:gradFill rotWithShape="1">
          <a:gsLst>
            <a:gs pos="20000">
              <a:schemeClr val="phClr">
                <a:tint val="9000"/>
              </a:schemeClr>
            </a:gs>
            <a:gs pos="100000">
              <a:schemeClr val="phClr">
                <a:tint val="70000"/>
                <a:satMod val="100000"/>
              </a:schemeClr>
            </a:gs>
          </a:gsLst>
          <a:path path="circle">
            <a:fillToRect l="-15000" t="-15000" r="115000" b="115000"/>
          </a:path>
        </a:gradFill>
        <a:gradFill rotWithShape="1">
          <a:gsLst>
            <a:gs pos="0">
              <a:schemeClr val="phClr">
                <a:shade val="60000"/>
              </a:schemeClr>
            </a:gs>
            <a:gs pos="33000">
              <a:schemeClr val="phClr">
                <a:tint val="86500"/>
              </a:schemeClr>
            </a:gs>
            <a:gs pos="46750">
              <a:schemeClr val="phClr">
                <a:tint val="71000"/>
                <a:satMod val="112000"/>
              </a:schemeClr>
            </a:gs>
            <a:gs pos="53000">
              <a:schemeClr val="phClr">
                <a:tint val="71000"/>
                <a:satMod val="112000"/>
              </a:schemeClr>
            </a:gs>
            <a:gs pos="68000">
              <a:schemeClr val="phClr">
                <a:tint val="86000"/>
              </a:schemeClr>
            </a:gs>
            <a:gs pos="100000">
              <a:schemeClr val="phClr">
                <a:shade val="60000"/>
              </a:schemeClr>
            </a:gs>
          </a:gsLst>
          <a:lin ang="8350000" scaled="1"/>
        </a:gradFill>
      </a:fillStyleLst>
      <a:lnStyleLst>
        <a:ln w="9525" cap="flat" cmpd="sng" algn="ctr">
          <a:solidFill>
            <a:schemeClr val="phClr">
              <a:shade val="48000"/>
              <a:satMod val="11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130000" dist="101600" dir="2700000" algn="tl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  <a:scene3d>
            <a:camera prst="orthographicFront" fov="0">
              <a:rot lat="0" lon="0" rev="0"/>
            </a:camera>
            <a:lightRig rig="soft" dir="tl">
              <a:rot lat="0" lon="0" rev="20100000"/>
            </a:lightRig>
          </a:scene3d>
          <a:sp3d>
            <a:bevelT w="508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76</TotalTime>
  <Words>119</Words>
  <Application>Microsoft Office PowerPoint</Application>
  <PresentationFormat>On-screen Show (4:3)</PresentationFormat>
  <Paragraphs>44</Paragraphs>
  <Slides>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9" baseType="lpstr">
      <vt:lpstr>Office Theme</vt:lpstr>
      <vt:lpstr>PowerPoint Presentation</vt:lpstr>
      <vt:lpstr>No limits... ... to Christ’s redemptive love</vt:lpstr>
      <vt:lpstr>No limits... ... to Christ’s redemptive love</vt:lpstr>
      <vt:lpstr>No limits... ... to Christ’s redemptive love</vt:lpstr>
      <vt:lpstr>No limits... ... to Christ’s redemptive love</vt:lpstr>
      <vt:lpstr>No limits... ... to Christ’s redemptive love</vt:lpstr>
      <vt:lpstr>No limits... ... to Christ’s redemptive love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Mike Beaumont</dc:creator>
  <cp:lastModifiedBy>Mike Beaumont</cp:lastModifiedBy>
  <cp:revision>7</cp:revision>
  <dcterms:created xsi:type="dcterms:W3CDTF">2017-02-10T16:54:59Z</dcterms:created>
  <dcterms:modified xsi:type="dcterms:W3CDTF">2017-02-10T18:11:51Z</dcterms:modified>
</cp:coreProperties>
</file>