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1pPr>
    <a:lvl2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2pPr>
    <a:lvl3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3pPr>
    <a:lvl4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4pPr>
    <a:lvl5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5pPr>
    <a:lvl6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6pPr>
    <a:lvl7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7pPr>
    <a:lvl8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8pPr>
    <a:lvl9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b="def" i="def"/>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Shape 109"/>
          <p:cNvSpPr/>
          <p:nvPr>
            <p:ph type="sldImg"/>
          </p:nvPr>
        </p:nvSpPr>
        <p:spPr>
          <a:xfrm>
            <a:off x="1143000" y="685800"/>
            <a:ext cx="4572000" cy="3429000"/>
          </a:xfrm>
          <a:prstGeom prst="rect">
            <a:avLst/>
          </a:prstGeom>
        </p:spPr>
        <p:txBody>
          <a:bodyPr/>
          <a:lstStyle/>
          <a:p>
            <a:pPr/>
          </a:p>
        </p:txBody>
      </p:sp>
      <p:sp>
        <p:nvSpPr>
          <p:cNvPr id="110" name="Shape 110"/>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defRPr sz="1200">
        <a:latin typeface="+mn-lt"/>
        <a:ea typeface="+mn-ea"/>
        <a:cs typeface="+mn-cs"/>
        <a:sym typeface="Calibri"/>
      </a:defRPr>
    </a:lvl1pPr>
    <a:lvl2pPr indent="228600" defTabSz="457200" latinLnBrk="0">
      <a:defRPr sz="1200">
        <a:latin typeface="+mn-lt"/>
        <a:ea typeface="+mn-ea"/>
        <a:cs typeface="+mn-cs"/>
        <a:sym typeface="Calibri"/>
      </a:defRPr>
    </a:lvl2pPr>
    <a:lvl3pPr indent="457200" defTabSz="457200" latinLnBrk="0">
      <a:defRPr sz="1200">
        <a:latin typeface="+mn-lt"/>
        <a:ea typeface="+mn-ea"/>
        <a:cs typeface="+mn-cs"/>
        <a:sym typeface="Calibri"/>
      </a:defRPr>
    </a:lvl3pPr>
    <a:lvl4pPr indent="685800" defTabSz="457200" latinLnBrk="0">
      <a:defRPr sz="1200">
        <a:latin typeface="+mn-lt"/>
        <a:ea typeface="+mn-ea"/>
        <a:cs typeface="+mn-cs"/>
        <a:sym typeface="Calibri"/>
      </a:defRPr>
    </a:lvl4pPr>
    <a:lvl5pPr indent="914400" defTabSz="457200" latinLnBrk="0">
      <a:defRPr sz="1200">
        <a:latin typeface="+mn-lt"/>
        <a:ea typeface="+mn-ea"/>
        <a:cs typeface="+mn-cs"/>
        <a:sym typeface="Calibri"/>
      </a:defRPr>
    </a:lvl5pPr>
    <a:lvl6pPr indent="1143000" defTabSz="457200" latinLnBrk="0">
      <a:defRPr sz="1200">
        <a:latin typeface="+mn-lt"/>
        <a:ea typeface="+mn-ea"/>
        <a:cs typeface="+mn-cs"/>
        <a:sym typeface="Calibri"/>
      </a:defRPr>
    </a:lvl6pPr>
    <a:lvl7pPr indent="1371600" defTabSz="457200" latinLnBrk="0">
      <a:defRPr sz="1200">
        <a:latin typeface="+mn-lt"/>
        <a:ea typeface="+mn-ea"/>
        <a:cs typeface="+mn-cs"/>
        <a:sym typeface="Calibri"/>
      </a:defRPr>
    </a:lvl7pPr>
    <a:lvl8pPr indent="1600200" defTabSz="457200" latinLnBrk="0">
      <a:defRPr sz="1200">
        <a:latin typeface="+mn-lt"/>
        <a:ea typeface="+mn-ea"/>
        <a:cs typeface="+mn-cs"/>
        <a:sym typeface="Calibri"/>
      </a:defRPr>
    </a:lvl8pPr>
    <a:lvl9pPr indent="1828800" defTabSz="457200" latinLnBrk="0">
      <a:defRPr sz="1200">
        <a:latin typeface="+mn-lt"/>
        <a:ea typeface="+mn-ea"/>
        <a:cs typeface="+mn-cs"/>
        <a:sym typeface="Calibri"/>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1" showMasterPhAnim="1">
  <p:cSld name="Title Slide">
    <p:spTree>
      <p:nvGrpSpPr>
        <p:cNvPr id="1" name=""/>
        <p:cNvGrpSpPr/>
        <p:nvPr/>
      </p:nvGrpSpPr>
      <p:grpSpPr>
        <a:xfrm>
          <a:off x="0" y="0"/>
          <a:ext cx="0" cy="0"/>
          <a:chOff x="0" y="0"/>
          <a:chExt cx="0" cy="0"/>
        </a:xfrm>
      </p:grpSpPr>
      <p:sp>
        <p:nvSpPr>
          <p:cNvPr id="11" name="Shape 11"/>
          <p:cNvSpPr/>
          <p:nvPr>
            <p:ph type="title"/>
          </p:nvPr>
        </p:nvSpPr>
        <p:spPr>
          <a:xfrm>
            <a:off x="685800" y="2130425"/>
            <a:ext cx="7772400" cy="1470025"/>
          </a:xfrm>
          <a:prstGeom prst="rect">
            <a:avLst/>
          </a:prstGeom>
        </p:spPr>
        <p:txBody>
          <a:bodyPr/>
          <a:lstStyle/>
          <a:p>
            <a:pPr/>
            <a:r>
              <a:t>Title Text</a:t>
            </a:r>
          </a:p>
        </p:txBody>
      </p:sp>
      <p:sp>
        <p:nvSpPr>
          <p:cNvPr id="12" name="Shape 12"/>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0" algn="ctr">
              <a:buSzTx/>
              <a:buFontTx/>
              <a:buNone/>
              <a:defRPr>
                <a:solidFill>
                  <a:srgbClr val="888888"/>
                </a:solidFill>
              </a:defRPr>
            </a:lvl2pPr>
            <a:lvl3pPr marL="0" indent="0" algn="ctr">
              <a:buSzTx/>
              <a:buFontTx/>
              <a:buNone/>
              <a:defRPr>
                <a:solidFill>
                  <a:srgbClr val="888888"/>
                </a:solidFill>
              </a:defRPr>
            </a:lvl3pPr>
            <a:lvl4pPr marL="0" indent="0" algn="ctr">
              <a:buSzTx/>
              <a:buFontTx/>
              <a:buNone/>
              <a:defRPr>
                <a:solidFill>
                  <a:srgbClr val="888888"/>
                </a:solidFill>
              </a:defRPr>
            </a:lvl4pPr>
            <a:lvl5pPr marL="0" indent="0" algn="ctr">
              <a:buSzTx/>
              <a:buFontTx/>
              <a:buNone/>
              <a:defRPr>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13" name="Shape 1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Title and Vertical Text">
    <p:spTree>
      <p:nvGrpSpPr>
        <p:cNvPr id="1" name=""/>
        <p:cNvGrpSpPr/>
        <p:nvPr/>
      </p:nvGrpSpPr>
      <p:grpSpPr>
        <a:xfrm>
          <a:off x="0" y="0"/>
          <a:ext cx="0" cy="0"/>
          <a:chOff x="0" y="0"/>
          <a:chExt cx="0" cy="0"/>
        </a:xfrm>
      </p:grpSpPr>
      <p:sp>
        <p:nvSpPr>
          <p:cNvPr id="92" name="Shape 92"/>
          <p:cNvSpPr/>
          <p:nvPr>
            <p:ph type="title"/>
          </p:nvPr>
        </p:nvSpPr>
        <p:spPr>
          <a:prstGeom prst="rect">
            <a:avLst/>
          </a:prstGeom>
        </p:spPr>
        <p:txBody>
          <a:bodyPr/>
          <a:lstStyle/>
          <a:p>
            <a:pPr/>
            <a:r>
              <a:t>Title Text</a:t>
            </a:r>
          </a:p>
        </p:txBody>
      </p:sp>
      <p:sp>
        <p:nvSpPr>
          <p:cNvPr id="93" name="Shape 93"/>
          <p:cNvSpPr/>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94" name="Shape 94"/>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Vertical Title and Text">
    <p:spTree>
      <p:nvGrpSpPr>
        <p:cNvPr id="1" name=""/>
        <p:cNvGrpSpPr/>
        <p:nvPr/>
      </p:nvGrpSpPr>
      <p:grpSpPr>
        <a:xfrm>
          <a:off x="0" y="0"/>
          <a:ext cx="0" cy="0"/>
          <a:chOff x="0" y="0"/>
          <a:chExt cx="0" cy="0"/>
        </a:xfrm>
      </p:grpSpPr>
      <p:sp>
        <p:nvSpPr>
          <p:cNvPr id="101" name="Shape 101"/>
          <p:cNvSpPr/>
          <p:nvPr>
            <p:ph type="title"/>
          </p:nvPr>
        </p:nvSpPr>
        <p:spPr>
          <a:xfrm>
            <a:off x="6629400" y="274638"/>
            <a:ext cx="2057400" cy="5851527"/>
          </a:xfrm>
          <a:prstGeom prst="rect">
            <a:avLst/>
          </a:prstGeom>
        </p:spPr>
        <p:txBody>
          <a:bodyPr/>
          <a:lstStyle/>
          <a:p>
            <a:pPr/>
            <a:r>
              <a:t>Title Text</a:t>
            </a:r>
          </a:p>
        </p:txBody>
      </p:sp>
      <p:sp>
        <p:nvSpPr>
          <p:cNvPr id="102" name="Shape 102"/>
          <p:cNvSpPr/>
          <p:nvPr>
            <p:ph type="body" idx="1"/>
          </p:nvPr>
        </p:nvSpPr>
        <p:spPr>
          <a:xfrm>
            <a:off x="457200" y="274638"/>
            <a:ext cx="6019800" cy="5851527"/>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03" name="Shape 10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Title and Content">
    <p:spTree>
      <p:nvGrpSpPr>
        <p:cNvPr id="1" name=""/>
        <p:cNvGrpSpPr/>
        <p:nvPr/>
      </p:nvGrpSpPr>
      <p:grpSpPr>
        <a:xfrm>
          <a:off x="0" y="0"/>
          <a:ext cx="0" cy="0"/>
          <a:chOff x="0" y="0"/>
          <a:chExt cx="0" cy="0"/>
        </a:xfrm>
      </p:grpSpPr>
      <p:sp>
        <p:nvSpPr>
          <p:cNvPr id="20" name="Shape 20"/>
          <p:cNvSpPr/>
          <p:nvPr>
            <p:ph type="title"/>
          </p:nvPr>
        </p:nvSpPr>
        <p:spPr>
          <a:prstGeom prst="rect">
            <a:avLst/>
          </a:prstGeom>
        </p:spPr>
        <p:txBody>
          <a:bodyPr/>
          <a:lstStyle/>
          <a:p>
            <a:pPr/>
            <a:r>
              <a:t>Title Text</a:t>
            </a:r>
          </a:p>
        </p:txBody>
      </p:sp>
      <p:sp>
        <p:nvSpPr>
          <p:cNvPr id="21" name="Shape 21"/>
          <p:cNvSpPr/>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hape 22"/>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Section Header">
    <p:spTree>
      <p:nvGrpSpPr>
        <p:cNvPr id="1" name=""/>
        <p:cNvGrpSpPr/>
        <p:nvPr/>
      </p:nvGrpSpPr>
      <p:grpSpPr>
        <a:xfrm>
          <a:off x="0" y="0"/>
          <a:ext cx="0" cy="0"/>
          <a:chOff x="0" y="0"/>
          <a:chExt cx="0" cy="0"/>
        </a:xfrm>
      </p:grpSpPr>
      <p:sp>
        <p:nvSpPr>
          <p:cNvPr id="29" name="Shape 29"/>
          <p:cNvSpPr/>
          <p:nvPr>
            <p:ph type="title"/>
          </p:nvPr>
        </p:nvSpPr>
        <p:spPr>
          <a:xfrm>
            <a:off x="722312" y="4406900"/>
            <a:ext cx="7772401" cy="1362075"/>
          </a:xfrm>
          <a:prstGeom prst="rect">
            <a:avLst/>
          </a:prstGeom>
        </p:spPr>
        <p:txBody>
          <a:bodyPr anchor="t"/>
          <a:lstStyle>
            <a:lvl1pPr algn="l">
              <a:defRPr b="1" cap="all" sz="4000">
                <a:latin typeface="+mj-lt"/>
                <a:ea typeface="+mj-ea"/>
                <a:cs typeface="+mj-cs"/>
                <a:sym typeface="Helvetica"/>
              </a:defRPr>
            </a:lvl1pPr>
          </a:lstStyle>
          <a:p>
            <a:pPr/>
            <a:r>
              <a:t>Title Text</a:t>
            </a:r>
          </a:p>
        </p:txBody>
      </p:sp>
      <p:sp>
        <p:nvSpPr>
          <p:cNvPr id="30" name="Shape 30"/>
          <p:cNvSpPr/>
          <p:nvPr>
            <p:ph type="body" sz="quarter" idx="1"/>
          </p:nvPr>
        </p:nvSpPr>
        <p:spPr>
          <a:xfrm>
            <a:off x="722312" y="2906713"/>
            <a:ext cx="7772401" cy="1500192"/>
          </a:xfrm>
          <a:prstGeom prst="rect">
            <a:avLst/>
          </a:prstGeom>
        </p:spPr>
        <p:txBody>
          <a:bodyPr anchor="b"/>
          <a:lstStyle>
            <a:lvl1pPr marL="0" indent="0">
              <a:spcBef>
                <a:spcPts val="400"/>
              </a:spcBef>
              <a:buSzTx/>
              <a:buFontTx/>
              <a:buNone/>
              <a:defRPr sz="2000">
                <a:solidFill>
                  <a:srgbClr val="888888"/>
                </a:solidFill>
              </a:defRPr>
            </a:lvl1pPr>
            <a:lvl2pPr marL="0" indent="0">
              <a:spcBef>
                <a:spcPts val="400"/>
              </a:spcBef>
              <a:buSzTx/>
              <a:buFontTx/>
              <a:buNone/>
              <a:defRPr sz="2000">
                <a:solidFill>
                  <a:srgbClr val="888888"/>
                </a:solidFill>
              </a:defRPr>
            </a:lvl2pPr>
            <a:lvl3pPr marL="0" indent="0">
              <a:spcBef>
                <a:spcPts val="400"/>
              </a:spcBef>
              <a:buSzTx/>
              <a:buFontTx/>
              <a:buNone/>
              <a:defRPr sz="2000">
                <a:solidFill>
                  <a:srgbClr val="888888"/>
                </a:solidFill>
              </a:defRPr>
            </a:lvl3pPr>
            <a:lvl4pPr marL="0" indent="0">
              <a:spcBef>
                <a:spcPts val="400"/>
              </a:spcBef>
              <a:buSzTx/>
              <a:buFontTx/>
              <a:buNone/>
              <a:defRPr sz="2000">
                <a:solidFill>
                  <a:srgbClr val="888888"/>
                </a:solidFill>
              </a:defRPr>
            </a:lvl4pPr>
            <a:lvl5pPr marL="0" indent="0">
              <a:spcBef>
                <a:spcPts val="400"/>
              </a:spcBef>
              <a:buSzTx/>
              <a:buFontTx/>
              <a:buNone/>
              <a:defRPr sz="2000">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hape 3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Two Content">
    <p:spTree>
      <p:nvGrpSpPr>
        <p:cNvPr id="1" name=""/>
        <p:cNvGrpSpPr/>
        <p:nvPr/>
      </p:nvGrpSpPr>
      <p:grpSpPr>
        <a:xfrm>
          <a:off x="0" y="0"/>
          <a:ext cx="0" cy="0"/>
          <a:chOff x="0" y="0"/>
          <a:chExt cx="0" cy="0"/>
        </a:xfrm>
      </p:grpSpPr>
      <p:sp>
        <p:nvSpPr>
          <p:cNvPr id="38" name="Shape 38"/>
          <p:cNvSpPr/>
          <p:nvPr>
            <p:ph type="title"/>
          </p:nvPr>
        </p:nvSpPr>
        <p:spPr>
          <a:prstGeom prst="rect">
            <a:avLst/>
          </a:prstGeom>
        </p:spPr>
        <p:txBody>
          <a:bodyPr/>
          <a:lstStyle/>
          <a:p>
            <a:pPr/>
            <a:r>
              <a:t>Title Text</a:t>
            </a:r>
          </a:p>
        </p:txBody>
      </p:sp>
      <p:sp>
        <p:nvSpPr>
          <p:cNvPr id="39" name="Shape 39"/>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8" indent="-320038">
              <a:spcBef>
                <a:spcPts val="600"/>
              </a:spcBef>
              <a:defRPr sz="2800"/>
            </a:lvl3pPr>
            <a:lvl4pPr marL="1727200" indent="-355600">
              <a:spcBef>
                <a:spcPts val="600"/>
              </a:spcBef>
              <a:defRPr sz="2800"/>
            </a:lvl4pPr>
            <a:lvl5pPr marL="2184400" indent="-355600">
              <a:spcBef>
                <a:spcPts val="6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40" name="Shape 40"/>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Comparison">
    <p:spTree>
      <p:nvGrpSpPr>
        <p:cNvPr id="1" name=""/>
        <p:cNvGrpSpPr/>
        <p:nvPr/>
      </p:nvGrpSpPr>
      <p:grpSpPr>
        <a:xfrm>
          <a:off x="0" y="0"/>
          <a:ext cx="0" cy="0"/>
          <a:chOff x="0" y="0"/>
          <a:chExt cx="0" cy="0"/>
        </a:xfrm>
      </p:grpSpPr>
      <p:sp>
        <p:nvSpPr>
          <p:cNvPr id="47" name="Shape 47"/>
          <p:cNvSpPr/>
          <p:nvPr>
            <p:ph type="title"/>
          </p:nvPr>
        </p:nvSpPr>
        <p:spPr>
          <a:prstGeom prst="rect">
            <a:avLst/>
          </a:prstGeom>
        </p:spPr>
        <p:txBody>
          <a:bodyPr/>
          <a:lstStyle/>
          <a:p>
            <a:pPr/>
            <a:r>
              <a:t>Title Text</a:t>
            </a:r>
          </a:p>
        </p:txBody>
      </p:sp>
      <p:sp>
        <p:nvSpPr>
          <p:cNvPr id="48" name="Shape 48"/>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b="1" sz="2400">
                <a:latin typeface="+mj-lt"/>
                <a:ea typeface="+mj-ea"/>
                <a:cs typeface="+mj-cs"/>
                <a:sym typeface="Helvetica"/>
              </a:defRPr>
            </a:lvl1pPr>
            <a:lvl2pPr marL="0" indent="0">
              <a:spcBef>
                <a:spcPts val="500"/>
              </a:spcBef>
              <a:buSzTx/>
              <a:buFontTx/>
              <a:buNone/>
              <a:defRPr b="1" sz="2400">
                <a:latin typeface="+mj-lt"/>
                <a:ea typeface="+mj-ea"/>
                <a:cs typeface="+mj-cs"/>
                <a:sym typeface="Helvetica"/>
              </a:defRPr>
            </a:lvl2pPr>
            <a:lvl3pPr marL="0" indent="0">
              <a:spcBef>
                <a:spcPts val="500"/>
              </a:spcBef>
              <a:buSzTx/>
              <a:buFontTx/>
              <a:buNone/>
              <a:defRPr b="1" sz="2400">
                <a:latin typeface="+mj-lt"/>
                <a:ea typeface="+mj-ea"/>
                <a:cs typeface="+mj-cs"/>
                <a:sym typeface="Helvetica"/>
              </a:defRPr>
            </a:lvl3pPr>
            <a:lvl4pPr marL="0" indent="0">
              <a:spcBef>
                <a:spcPts val="500"/>
              </a:spcBef>
              <a:buSzTx/>
              <a:buFontTx/>
              <a:buNone/>
              <a:defRPr b="1" sz="2400">
                <a:latin typeface="+mj-lt"/>
                <a:ea typeface="+mj-ea"/>
                <a:cs typeface="+mj-cs"/>
                <a:sym typeface="Helvetica"/>
              </a:defRPr>
            </a:lvl4pPr>
            <a:lvl5pPr marL="0" indent="0">
              <a:spcBef>
                <a:spcPts val="500"/>
              </a:spcBef>
              <a:buSzTx/>
              <a:buFontTx/>
              <a:buNone/>
              <a:defRPr b="1" sz="2400">
                <a:latin typeface="+mj-lt"/>
                <a:ea typeface="+mj-ea"/>
                <a:cs typeface="+mj-cs"/>
                <a:sym typeface="Helvetica"/>
              </a:defRPr>
            </a:lvl5pPr>
          </a:lstStyle>
          <a:p>
            <a:pPr/>
            <a:r>
              <a:t>Body Level One</a:t>
            </a:r>
          </a:p>
          <a:p>
            <a:pPr lvl="1"/>
            <a:r>
              <a:t>Body Level Two</a:t>
            </a:r>
          </a:p>
          <a:p>
            <a:pPr lvl="2"/>
            <a:r>
              <a:t>Body Level Three</a:t>
            </a:r>
          </a:p>
          <a:p>
            <a:pPr lvl="3"/>
            <a:r>
              <a:t>Body Level Four</a:t>
            </a:r>
          </a:p>
          <a:p>
            <a:pPr lvl="4"/>
            <a:r>
              <a:t>Body Level Five</a:t>
            </a:r>
          </a:p>
        </p:txBody>
      </p:sp>
      <p:sp>
        <p:nvSpPr>
          <p:cNvPr id="49" name="Shape 49"/>
          <p:cNvSpPr/>
          <p:nvPr>
            <p:ph type="body" sz="quarter" idx="13"/>
          </p:nvPr>
        </p:nvSpPr>
        <p:spPr>
          <a:xfrm>
            <a:off x="4645025" y="1535112"/>
            <a:ext cx="4041775" cy="639767"/>
          </a:xfrm>
          <a:prstGeom prst="rect">
            <a:avLst/>
          </a:prstGeom>
        </p:spPr>
        <p:txBody>
          <a:bodyPr anchor="b"/>
          <a:lstStyle/>
          <a:p>
            <a:pPr/>
          </a:p>
        </p:txBody>
      </p:sp>
      <p:sp>
        <p:nvSpPr>
          <p:cNvPr id="50" name="Shape 50"/>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Only">
    <p:spTree>
      <p:nvGrpSpPr>
        <p:cNvPr id="1" name=""/>
        <p:cNvGrpSpPr/>
        <p:nvPr/>
      </p:nvGrpSpPr>
      <p:grpSpPr>
        <a:xfrm>
          <a:off x="0" y="0"/>
          <a:ext cx="0" cy="0"/>
          <a:chOff x="0" y="0"/>
          <a:chExt cx="0" cy="0"/>
        </a:xfrm>
      </p:grpSpPr>
      <p:sp>
        <p:nvSpPr>
          <p:cNvPr id="57" name="Shape 57"/>
          <p:cNvSpPr/>
          <p:nvPr>
            <p:ph type="title"/>
          </p:nvPr>
        </p:nvSpPr>
        <p:spPr>
          <a:prstGeom prst="rect">
            <a:avLst/>
          </a:prstGeom>
        </p:spPr>
        <p:txBody>
          <a:bodyPr/>
          <a:lstStyle/>
          <a:p>
            <a:pPr/>
            <a:r>
              <a:t>Title Text</a:t>
            </a:r>
          </a:p>
        </p:txBody>
      </p:sp>
      <p:sp>
        <p:nvSpPr>
          <p:cNvPr id="58" name="Shape 5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
        <p:nvSpPr>
          <p:cNvPr id="65" name="Shape 6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Content with Caption">
    <p:spTree>
      <p:nvGrpSpPr>
        <p:cNvPr id="1" name=""/>
        <p:cNvGrpSpPr/>
        <p:nvPr/>
      </p:nvGrpSpPr>
      <p:grpSpPr>
        <a:xfrm>
          <a:off x="0" y="0"/>
          <a:ext cx="0" cy="0"/>
          <a:chOff x="0" y="0"/>
          <a:chExt cx="0" cy="0"/>
        </a:xfrm>
      </p:grpSpPr>
      <p:sp>
        <p:nvSpPr>
          <p:cNvPr id="72" name="Shape 72"/>
          <p:cNvSpPr/>
          <p:nvPr>
            <p:ph type="title"/>
          </p:nvPr>
        </p:nvSpPr>
        <p:spPr>
          <a:xfrm>
            <a:off x="457200" y="273050"/>
            <a:ext cx="3008316" cy="1162050"/>
          </a:xfrm>
          <a:prstGeom prst="rect">
            <a:avLst/>
          </a:prstGeom>
        </p:spPr>
        <p:txBody>
          <a:bodyPr anchor="b"/>
          <a:lstStyle>
            <a:lvl1pPr algn="l">
              <a:defRPr b="1" sz="2000">
                <a:latin typeface="+mj-lt"/>
                <a:ea typeface="+mj-ea"/>
                <a:cs typeface="+mj-cs"/>
                <a:sym typeface="Helvetica"/>
              </a:defRPr>
            </a:lvl1pPr>
          </a:lstStyle>
          <a:p>
            <a:pPr/>
            <a:r>
              <a:t>Title Text</a:t>
            </a:r>
          </a:p>
        </p:txBody>
      </p:sp>
      <p:sp>
        <p:nvSpPr>
          <p:cNvPr id="73" name="Shape 73"/>
          <p:cNvSpPr/>
          <p:nvPr>
            <p:ph type="body" idx="1"/>
          </p:nvPr>
        </p:nvSpPr>
        <p:spPr>
          <a:xfrm>
            <a:off x="3575050" y="273050"/>
            <a:ext cx="5111750" cy="5853113"/>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4" name="Shape 74"/>
          <p:cNvSpPr/>
          <p:nvPr>
            <p:ph type="body" sz="half" idx="13"/>
          </p:nvPr>
        </p:nvSpPr>
        <p:spPr>
          <a:xfrm>
            <a:off x="457198" y="1435100"/>
            <a:ext cx="3008317" cy="4691063"/>
          </a:xfrm>
          <a:prstGeom prst="rect">
            <a:avLst/>
          </a:prstGeom>
        </p:spPr>
        <p:txBody>
          <a:bodyPr/>
          <a:lstStyle/>
          <a:p>
            <a:pPr/>
          </a:p>
        </p:txBody>
      </p:sp>
      <p:sp>
        <p:nvSpPr>
          <p:cNvPr id="75" name="Shape 7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icture with Caption">
    <p:spTree>
      <p:nvGrpSpPr>
        <p:cNvPr id="1" name=""/>
        <p:cNvGrpSpPr/>
        <p:nvPr/>
      </p:nvGrpSpPr>
      <p:grpSpPr>
        <a:xfrm>
          <a:off x="0" y="0"/>
          <a:ext cx="0" cy="0"/>
          <a:chOff x="0" y="0"/>
          <a:chExt cx="0" cy="0"/>
        </a:xfrm>
      </p:grpSpPr>
      <p:sp>
        <p:nvSpPr>
          <p:cNvPr id="82" name="Shape 82"/>
          <p:cNvSpPr/>
          <p:nvPr>
            <p:ph type="title"/>
          </p:nvPr>
        </p:nvSpPr>
        <p:spPr>
          <a:xfrm>
            <a:off x="1792288" y="4800600"/>
            <a:ext cx="5486404" cy="566738"/>
          </a:xfrm>
          <a:prstGeom prst="rect">
            <a:avLst/>
          </a:prstGeom>
        </p:spPr>
        <p:txBody>
          <a:bodyPr anchor="b"/>
          <a:lstStyle>
            <a:lvl1pPr algn="l">
              <a:defRPr b="1" sz="2000">
                <a:latin typeface="+mj-lt"/>
                <a:ea typeface="+mj-ea"/>
                <a:cs typeface="+mj-cs"/>
                <a:sym typeface="Helvetica"/>
              </a:defRPr>
            </a:lvl1pPr>
          </a:lstStyle>
          <a:p>
            <a:pPr/>
            <a:r>
              <a:t>Title Text</a:t>
            </a:r>
          </a:p>
        </p:txBody>
      </p:sp>
      <p:sp>
        <p:nvSpPr>
          <p:cNvPr id="83" name="Shape 83"/>
          <p:cNvSpPr/>
          <p:nvPr>
            <p:ph type="pic" sz="half" idx="13"/>
          </p:nvPr>
        </p:nvSpPr>
        <p:spPr>
          <a:xfrm>
            <a:off x="1792288" y="612775"/>
            <a:ext cx="5486404" cy="4114800"/>
          </a:xfrm>
          <a:prstGeom prst="rect">
            <a:avLst/>
          </a:prstGeom>
        </p:spPr>
        <p:txBody>
          <a:bodyPr lIns="91439" tIns="45719" rIns="91439" bIns="45719">
            <a:noAutofit/>
          </a:bodyPr>
          <a:lstStyle/>
          <a:p>
            <a:pPr/>
          </a:p>
        </p:txBody>
      </p:sp>
      <p:sp>
        <p:nvSpPr>
          <p:cNvPr id="84" name="Shape 84"/>
          <p:cNvSpPr/>
          <p:nvPr>
            <p:ph type="body" sz="quarter" idx="1"/>
          </p:nvPr>
        </p:nvSpPr>
        <p:spPr>
          <a:xfrm>
            <a:off x="1792288" y="5367337"/>
            <a:ext cx="5486404" cy="804867"/>
          </a:xfrm>
          <a:prstGeom prst="rect">
            <a:avLst/>
          </a:prstGeom>
        </p:spPr>
        <p:txBody>
          <a:bodyPr/>
          <a:lstStyle>
            <a:lvl1pPr marL="0" indent="0">
              <a:spcBef>
                <a:spcPts val="300"/>
              </a:spcBef>
              <a:buSzTx/>
              <a:buFontTx/>
              <a:buNone/>
              <a:defRPr sz="1400"/>
            </a:lvl1pPr>
            <a:lvl2pPr marL="0" indent="0">
              <a:spcBef>
                <a:spcPts val="300"/>
              </a:spcBef>
              <a:buSzTx/>
              <a:buFontTx/>
              <a:buNone/>
              <a:defRPr sz="1400"/>
            </a:lvl2pPr>
            <a:lvl3pPr marL="0" indent="0">
              <a:spcBef>
                <a:spcPts val="300"/>
              </a:spcBef>
              <a:buSzTx/>
              <a:buFontTx/>
              <a:buNone/>
              <a:defRPr sz="1400"/>
            </a:lvl3pPr>
            <a:lvl4pPr marL="0" indent="0">
              <a:spcBef>
                <a:spcPts val="300"/>
              </a:spcBef>
              <a:buSzTx/>
              <a:buFontTx/>
              <a:buNone/>
              <a:defRPr sz="1400"/>
            </a:lvl4pPr>
            <a:lvl5pPr marL="0" indent="0">
              <a:spcBef>
                <a:spcPts val="300"/>
              </a:spcBef>
              <a:buSzTx/>
              <a:buFontTx/>
              <a:buNone/>
              <a:defRPr sz="1400"/>
            </a:lvl5pPr>
          </a:lstStyle>
          <a:p>
            <a:pPr/>
            <a:r>
              <a:t>Body Level One</a:t>
            </a:r>
          </a:p>
          <a:p>
            <a:pPr lvl="1"/>
            <a:r>
              <a:t>Body Level Two</a:t>
            </a:r>
          </a:p>
          <a:p>
            <a:pPr lvl="2"/>
            <a:r>
              <a:t>Body Level Three</a:t>
            </a:r>
          </a:p>
          <a:p>
            <a:pPr lvl="3"/>
            <a:r>
              <a:t>Body Level Four</a:t>
            </a:r>
          </a:p>
          <a:p>
            <a:pPr lvl="4"/>
            <a:r>
              <a:t>Body Level Five</a:t>
            </a:r>
          </a:p>
        </p:txBody>
      </p:sp>
      <p:sp>
        <p:nvSpPr>
          <p:cNvPr id="85" name="Shape 8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p>
            <a:pPr/>
            <a:r>
              <a:t>Title Text</a:t>
            </a:r>
          </a:p>
        </p:txBody>
      </p:sp>
      <p:sp>
        <p:nvSpPr>
          <p:cNvPr id="3" name="Shape 3"/>
          <p:cNvSpPr/>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hape 4"/>
          <p:cNvSpPr/>
          <p:nvPr>
            <p:ph type="sldNum" sz="quarter" idx="2"/>
          </p:nvPr>
        </p:nvSpPr>
        <p:spPr>
          <a:xfrm>
            <a:off x="8422824" y="6404294"/>
            <a:ext cx="263979" cy="269237"/>
          </a:xfrm>
          <a:prstGeom prst="rect">
            <a:avLst/>
          </a:prstGeom>
          <a:ln w="12700">
            <a:miter lim="400000"/>
          </a:ln>
        </p:spPr>
        <p:txBody>
          <a:bodyPr wrap="none" lIns="45718" tIns="45718" rIns="45718" bIns="45718" anchor="ctr">
            <a:spAutoFit/>
          </a:bodyPr>
          <a:lstStyle>
            <a:lvl1pPr algn="r">
              <a:defRPr sz="1200">
                <a:solidFill>
                  <a:srgbClr val="888888"/>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ransition xmlns:p14="http://schemas.microsoft.com/office/powerpoint/2010/main" spd="med" advClick="1"/>
  <p:txStyles>
    <p:titleStyle>
      <a:lvl1pPr marL="0" marR="0" indent="0" algn="ctr" defTabSz="4572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mn-lt"/>
          <a:ea typeface="+mn-ea"/>
          <a:cs typeface="+mn-cs"/>
          <a:sym typeface="Calibri"/>
        </a:defRPr>
      </a:lvl1pPr>
      <a:lvl2pPr marL="0" marR="0" indent="0" algn="ctr" defTabSz="4572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mn-lt"/>
          <a:ea typeface="+mn-ea"/>
          <a:cs typeface="+mn-cs"/>
          <a:sym typeface="Calibri"/>
        </a:defRPr>
      </a:lvl2pPr>
      <a:lvl3pPr marL="0" marR="0" indent="0" algn="ctr" defTabSz="4572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mn-lt"/>
          <a:ea typeface="+mn-ea"/>
          <a:cs typeface="+mn-cs"/>
          <a:sym typeface="Calibri"/>
        </a:defRPr>
      </a:lvl3pPr>
      <a:lvl4pPr marL="0" marR="0" indent="0" algn="ctr" defTabSz="4572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mn-lt"/>
          <a:ea typeface="+mn-ea"/>
          <a:cs typeface="+mn-cs"/>
          <a:sym typeface="Calibri"/>
        </a:defRPr>
      </a:lvl4pPr>
      <a:lvl5pPr marL="0" marR="0" indent="0" algn="ctr" defTabSz="4572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mn-lt"/>
          <a:ea typeface="+mn-ea"/>
          <a:cs typeface="+mn-cs"/>
          <a:sym typeface="Calibri"/>
        </a:defRPr>
      </a:lvl5pPr>
      <a:lvl6pPr marL="0" marR="0" indent="0" algn="ctr" defTabSz="4572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mn-lt"/>
          <a:ea typeface="+mn-ea"/>
          <a:cs typeface="+mn-cs"/>
          <a:sym typeface="Calibri"/>
        </a:defRPr>
      </a:lvl6pPr>
      <a:lvl7pPr marL="0" marR="0" indent="0" algn="ctr" defTabSz="4572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mn-lt"/>
          <a:ea typeface="+mn-ea"/>
          <a:cs typeface="+mn-cs"/>
          <a:sym typeface="Calibri"/>
        </a:defRPr>
      </a:lvl7pPr>
      <a:lvl8pPr marL="0" marR="0" indent="0" algn="ctr" defTabSz="4572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mn-lt"/>
          <a:ea typeface="+mn-ea"/>
          <a:cs typeface="+mn-cs"/>
          <a:sym typeface="Calibri"/>
        </a:defRPr>
      </a:lvl8pPr>
      <a:lvl9pPr marL="0" marR="0" indent="0" algn="ctr" defTabSz="4572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mn-lt"/>
          <a:ea typeface="+mn-ea"/>
          <a:cs typeface="+mn-cs"/>
          <a:sym typeface="Calibri"/>
        </a:defRPr>
      </a:lvl9pPr>
    </p:titleStyle>
    <p:bodyStyle>
      <a:lvl1pPr marL="342900" marR="0" indent="-342900" algn="l" defTabSz="4572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000000"/>
          </a:solidFill>
          <a:uFillTx/>
          <a:latin typeface="+mn-lt"/>
          <a:ea typeface="+mn-ea"/>
          <a:cs typeface="+mn-cs"/>
          <a:sym typeface="Calibri"/>
        </a:defRPr>
      </a:lvl1pPr>
      <a:lvl2pPr marL="783771" marR="0" indent="-326571" algn="l" defTabSz="4572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000000"/>
          </a:solidFill>
          <a:uFillTx/>
          <a:latin typeface="+mn-lt"/>
          <a:ea typeface="+mn-ea"/>
          <a:cs typeface="+mn-cs"/>
          <a:sym typeface="Calibri"/>
        </a:defRPr>
      </a:lvl2pPr>
      <a:lvl3pPr marL="1219200" marR="0" indent="-304800" algn="l" defTabSz="4572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000000"/>
          </a:solidFill>
          <a:uFillTx/>
          <a:latin typeface="+mn-lt"/>
          <a:ea typeface="+mn-ea"/>
          <a:cs typeface="+mn-cs"/>
          <a:sym typeface="Calibri"/>
        </a:defRPr>
      </a:lvl3pPr>
      <a:lvl4pPr marL="1737360" marR="0" indent="-365760" algn="l" defTabSz="4572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000000"/>
          </a:solidFill>
          <a:uFillTx/>
          <a:latin typeface="+mn-lt"/>
          <a:ea typeface="+mn-ea"/>
          <a:cs typeface="+mn-cs"/>
          <a:sym typeface="Calibri"/>
        </a:defRPr>
      </a:lvl4pPr>
      <a:lvl5pPr marL="2194560" marR="0" indent="-365760" algn="l" defTabSz="4572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000000"/>
          </a:solidFill>
          <a:uFillTx/>
          <a:latin typeface="+mn-lt"/>
          <a:ea typeface="+mn-ea"/>
          <a:cs typeface="+mn-cs"/>
          <a:sym typeface="Calibri"/>
        </a:defRPr>
      </a:lvl5pPr>
      <a:lvl6pPr marL="2651760" marR="0" indent="-365760" algn="l" defTabSz="4572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000000"/>
          </a:solidFill>
          <a:uFillTx/>
          <a:latin typeface="+mn-lt"/>
          <a:ea typeface="+mn-ea"/>
          <a:cs typeface="+mn-cs"/>
          <a:sym typeface="Calibri"/>
        </a:defRPr>
      </a:lvl6pPr>
      <a:lvl7pPr marL="3108960" marR="0" indent="-365760" algn="l" defTabSz="4572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000000"/>
          </a:solidFill>
          <a:uFillTx/>
          <a:latin typeface="+mn-lt"/>
          <a:ea typeface="+mn-ea"/>
          <a:cs typeface="+mn-cs"/>
          <a:sym typeface="Calibri"/>
        </a:defRPr>
      </a:lvl7pPr>
      <a:lvl8pPr marL="3566159" marR="0" indent="-365759" algn="l" defTabSz="4572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000000"/>
          </a:solidFill>
          <a:uFillTx/>
          <a:latin typeface="+mn-lt"/>
          <a:ea typeface="+mn-ea"/>
          <a:cs typeface="+mn-cs"/>
          <a:sym typeface="Calibri"/>
        </a:defRPr>
      </a:lvl8pPr>
      <a:lvl9pPr marL="4023359" marR="0" indent="-365759" algn="l" defTabSz="457200" rtl="0" latinLnBrk="0">
        <a:lnSpc>
          <a:spcPct val="100000"/>
        </a:lnSpc>
        <a:spcBef>
          <a:spcPts val="700"/>
        </a:spcBef>
        <a:spcAft>
          <a:spcPts val="0"/>
        </a:spcAft>
        <a:buClrTx/>
        <a:buSzPct val="100000"/>
        <a:buFont typeface="Arial"/>
        <a:buChar char="•"/>
        <a:tabLst/>
        <a:defRPr b="0" baseline="0" cap="none" i="0" spc="0" strike="noStrike" sz="3200" u="none">
          <a:ln>
            <a:noFill/>
          </a:ln>
          <a:solidFill>
            <a:srgbClr val="000000"/>
          </a:solidFill>
          <a:uFillTx/>
          <a:latin typeface="+mn-lt"/>
          <a:ea typeface="+mn-ea"/>
          <a:cs typeface="+mn-cs"/>
          <a:sym typeface="Calibri"/>
        </a:defRPr>
      </a:lvl9pPr>
    </p:bodyStyle>
    <p:otherStyle>
      <a:lvl1pPr marL="0" marR="0" indent="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1pPr>
      <a:lvl2pPr marL="0" marR="0" indent="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2pPr>
      <a:lvl3pPr marL="0" marR="0" indent="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3pPr>
      <a:lvl4pPr marL="0" marR="0" indent="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4pPr>
      <a:lvl5pPr marL="0" marR="0" indent="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5pPr>
      <a:lvl6pPr marL="0" marR="0" indent="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6pPr>
      <a:lvl7pPr marL="0" marR="0" indent="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7pPr>
      <a:lvl8pPr marL="0" marR="0" indent="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8pPr>
      <a:lvl9pPr marL="0" marR="0" indent="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1.png"/></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12" name="image1.jpeg" descr="no-arrow.jpg"/>
          <p:cNvPicPr>
            <a:picLocks noChangeAspect="1"/>
          </p:cNvPicPr>
          <p:nvPr/>
        </p:nvPicPr>
        <p:blipFill>
          <a:blip r:embed="rId2">
            <a:extLst/>
          </a:blip>
          <a:stretch>
            <a:fillRect/>
          </a:stretch>
        </p:blipFill>
        <p:spPr>
          <a:xfrm>
            <a:off x="0" y="0"/>
            <a:ext cx="9144000" cy="6858000"/>
          </a:xfrm>
          <a:prstGeom prst="rect">
            <a:avLst/>
          </a:prstGeom>
          <a:ln w="12700">
            <a:miter lim="400000"/>
          </a:ln>
        </p:spPr>
      </p:pic>
      <p:pic>
        <p:nvPicPr>
          <p:cNvPr id="113" name="image1.png"/>
          <p:cNvPicPr>
            <a:picLocks noChangeAspect="1"/>
          </p:cNvPicPr>
          <p:nvPr/>
        </p:nvPicPr>
        <p:blipFill>
          <a:blip r:embed="rId3">
            <a:extLst/>
          </a:blip>
          <a:stretch>
            <a:fillRect/>
          </a:stretch>
        </p:blipFill>
        <p:spPr>
          <a:xfrm>
            <a:off x="445162" y="1745832"/>
            <a:ext cx="8253677" cy="2025839"/>
          </a:xfrm>
          <a:prstGeom prst="rect">
            <a:avLst/>
          </a:prstGeom>
          <a:ln w="12700">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39" name="image1.jpeg" descr="no-arrow.jpg"/>
          <p:cNvPicPr>
            <a:picLocks noChangeAspect="1"/>
          </p:cNvPicPr>
          <p:nvPr/>
        </p:nvPicPr>
        <p:blipFill>
          <a:blip r:embed="rId2">
            <a:extLst/>
          </a:blip>
          <a:stretch>
            <a:fillRect/>
          </a:stretch>
        </p:blipFill>
        <p:spPr>
          <a:xfrm>
            <a:off x="0" y="0"/>
            <a:ext cx="9144000" cy="6858000"/>
          </a:xfrm>
          <a:prstGeom prst="rect">
            <a:avLst/>
          </a:prstGeom>
          <a:ln w="12700">
            <a:miter lim="400000"/>
          </a:ln>
        </p:spPr>
      </p:pic>
      <p:sp>
        <p:nvSpPr>
          <p:cNvPr id="140" name="Shape 140"/>
          <p:cNvSpPr/>
          <p:nvPr/>
        </p:nvSpPr>
        <p:spPr>
          <a:xfrm>
            <a:off x="259224" y="449581"/>
            <a:ext cx="8625552" cy="33299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b="1" sz="2600"/>
            </a:pPr>
            <a:r>
              <a:t>1 Kings 8:17-18 (2 Chronicles 6:7-8)</a:t>
            </a:r>
          </a:p>
          <a:p>
            <a:pPr>
              <a:defRPr sz="2600"/>
            </a:pPr>
            <a:r>
              <a:t>“My father David had it in his heart to build a temple for the Name of the Lord, the God of Israel. But the Lord said to my father David, ‘You did well to have it in your heart to build a temple for my Name.</a:t>
            </a:r>
          </a:p>
          <a:p>
            <a:pPr/>
          </a:p>
          <a:p>
            <a:pPr/>
          </a:p>
          <a:p>
            <a:pPr/>
          </a:p>
          <a:p>
            <a:pP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42" name="image1.jpeg" descr="no-arrow.jpg"/>
          <p:cNvPicPr>
            <a:picLocks noChangeAspect="1"/>
          </p:cNvPicPr>
          <p:nvPr/>
        </p:nvPicPr>
        <p:blipFill>
          <a:blip r:embed="rId2">
            <a:extLst/>
          </a:blip>
          <a:stretch>
            <a:fillRect/>
          </a:stretch>
        </p:blipFill>
        <p:spPr>
          <a:xfrm>
            <a:off x="0" y="0"/>
            <a:ext cx="9144000" cy="6858000"/>
          </a:xfrm>
          <a:prstGeom prst="rect">
            <a:avLst/>
          </a:prstGeom>
          <a:ln w="12700">
            <a:miter lim="400000"/>
          </a:ln>
        </p:spPr>
      </p:pic>
      <p:sp>
        <p:nvSpPr>
          <p:cNvPr id="143" name="Shape 143"/>
          <p:cNvSpPr/>
          <p:nvPr>
            <p:ph type="subTitle" idx="1"/>
          </p:nvPr>
        </p:nvSpPr>
        <p:spPr>
          <a:xfrm>
            <a:off x="408465" y="498323"/>
            <a:ext cx="8428766" cy="4821509"/>
          </a:xfrm>
          <a:prstGeom prst="rect">
            <a:avLst/>
          </a:prstGeom>
        </p:spPr>
        <p:txBody>
          <a:bodyPr/>
          <a:lstStyle/>
          <a:p>
            <a:pPr>
              <a:spcBef>
                <a:spcPts val="0"/>
              </a:spcBef>
              <a:defRPr b="1">
                <a:solidFill>
                  <a:srgbClr val="000000"/>
                </a:solidFill>
                <a:latin typeface="+mj-lt"/>
                <a:ea typeface="+mj-ea"/>
                <a:cs typeface="+mj-cs"/>
                <a:sym typeface="Helvetica"/>
              </a:defRPr>
            </a:pPr>
            <a:r>
              <a:t>Love God…….and know </a:t>
            </a:r>
          </a:p>
          <a:p>
            <a:pPr>
              <a:spcBef>
                <a:spcPts val="0"/>
              </a:spcBef>
              <a:defRPr b="1">
                <a:solidFill>
                  <a:srgbClr val="000000"/>
                </a:solidFill>
                <a:latin typeface="+mj-lt"/>
                <a:ea typeface="+mj-ea"/>
                <a:cs typeface="+mj-cs"/>
                <a:sym typeface="Helvetica"/>
              </a:defRPr>
            </a:pPr>
            <a:r>
              <a:t>an Investors Return</a:t>
            </a:r>
          </a:p>
          <a:p>
            <a:pPr>
              <a:spcBef>
                <a:spcPts val="0"/>
              </a:spcBef>
              <a:defRPr b="1">
                <a:solidFill>
                  <a:srgbClr val="000000"/>
                </a:solidFill>
                <a:latin typeface="+mj-lt"/>
                <a:ea typeface="+mj-ea"/>
                <a:cs typeface="+mj-cs"/>
                <a:sym typeface="Helvetica"/>
              </a:defRPr>
            </a:pPr>
          </a:p>
          <a:p>
            <a:pPr algn="l">
              <a:spcBef>
                <a:spcPts val="0"/>
              </a:spcBef>
              <a:defRPr b="1">
                <a:solidFill>
                  <a:srgbClr val="000000"/>
                </a:solidFill>
                <a:latin typeface="+mj-lt"/>
                <a:ea typeface="+mj-ea"/>
                <a:cs typeface="+mj-cs"/>
                <a:sym typeface="Helvetica"/>
              </a:defRPr>
            </a:pPr>
            <a:r>
              <a:t>1. Those who love God make Investment</a:t>
            </a:r>
          </a:p>
          <a:p>
            <a:pPr algn="l">
              <a:spcBef>
                <a:spcPts val="0"/>
              </a:spcBef>
              <a:defRPr b="1">
                <a:solidFill>
                  <a:srgbClr val="000000"/>
                </a:solidFill>
                <a:latin typeface="+mj-lt"/>
                <a:ea typeface="+mj-ea"/>
                <a:cs typeface="+mj-cs"/>
                <a:sym typeface="Helvetica"/>
              </a:defRPr>
            </a:pP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45" name="image1.jpeg" descr="no-arrow.jpg"/>
          <p:cNvPicPr>
            <a:picLocks noChangeAspect="1"/>
          </p:cNvPicPr>
          <p:nvPr/>
        </p:nvPicPr>
        <p:blipFill>
          <a:blip r:embed="rId2">
            <a:extLst/>
          </a:blip>
          <a:stretch>
            <a:fillRect/>
          </a:stretch>
        </p:blipFill>
        <p:spPr>
          <a:xfrm>
            <a:off x="0" y="0"/>
            <a:ext cx="9144000" cy="6858000"/>
          </a:xfrm>
          <a:prstGeom prst="rect">
            <a:avLst/>
          </a:prstGeom>
          <a:ln w="12700">
            <a:miter lim="400000"/>
          </a:ln>
        </p:spPr>
      </p:pic>
      <p:sp>
        <p:nvSpPr>
          <p:cNvPr id="146" name="Shape 146"/>
          <p:cNvSpPr/>
          <p:nvPr/>
        </p:nvSpPr>
        <p:spPr>
          <a:xfrm>
            <a:off x="259224" y="449581"/>
            <a:ext cx="8625552" cy="58445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b="1" sz="2600"/>
            </a:pPr>
            <a:r>
              <a:t>1 Corinthians 3:16-17</a:t>
            </a:r>
          </a:p>
          <a:p>
            <a:pPr>
              <a:defRPr sz="2600"/>
            </a:pPr>
            <a:r>
              <a:t>Don’t you know that you yourselves are God’s temple and that God’s Spirit dwells in your midst? If anyone destroys God’s temple, God will destroy that person; for God’s temple is sacred, and you together are that temple.</a:t>
            </a:r>
          </a:p>
          <a:p>
            <a:pPr>
              <a:defRPr sz="2600"/>
            </a:pPr>
          </a:p>
          <a:p>
            <a:pPr>
              <a:defRPr b="1" sz="2600"/>
            </a:pPr>
            <a:r>
              <a:t>1 Peter 2:4-5</a:t>
            </a:r>
          </a:p>
          <a:p>
            <a:pPr>
              <a:defRPr sz="2600"/>
            </a:pPr>
            <a:r>
              <a:t>As you come to him, the living Stone—rejected by humans but chosen by God and precious to him— you also, like living stones, are being built into a spiritual house to be a holy priesthood, offering spiritual sacrifices acceptable to God through Jesus Christ.</a:t>
            </a:r>
          </a:p>
          <a:p>
            <a:pPr/>
          </a:p>
          <a:p>
            <a:pP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48" name="image1.jpeg" descr="no-arrow.jpg"/>
          <p:cNvPicPr>
            <a:picLocks noChangeAspect="1"/>
          </p:cNvPicPr>
          <p:nvPr/>
        </p:nvPicPr>
        <p:blipFill>
          <a:blip r:embed="rId2">
            <a:extLst/>
          </a:blip>
          <a:stretch>
            <a:fillRect/>
          </a:stretch>
        </p:blipFill>
        <p:spPr>
          <a:xfrm>
            <a:off x="0" y="0"/>
            <a:ext cx="9144000" cy="6858000"/>
          </a:xfrm>
          <a:prstGeom prst="rect">
            <a:avLst/>
          </a:prstGeom>
          <a:ln w="12700">
            <a:miter lim="400000"/>
          </a:ln>
        </p:spPr>
      </p:pic>
      <p:sp>
        <p:nvSpPr>
          <p:cNvPr id="149" name="Shape 149"/>
          <p:cNvSpPr/>
          <p:nvPr>
            <p:ph type="subTitle" idx="1"/>
          </p:nvPr>
        </p:nvSpPr>
        <p:spPr>
          <a:xfrm>
            <a:off x="408465" y="498323"/>
            <a:ext cx="8428766" cy="4821509"/>
          </a:xfrm>
          <a:prstGeom prst="rect">
            <a:avLst/>
          </a:prstGeom>
        </p:spPr>
        <p:txBody>
          <a:bodyPr/>
          <a:lstStyle/>
          <a:p>
            <a:pPr>
              <a:spcBef>
                <a:spcPts val="0"/>
              </a:spcBef>
              <a:defRPr b="1">
                <a:solidFill>
                  <a:srgbClr val="000000"/>
                </a:solidFill>
                <a:latin typeface="+mj-lt"/>
                <a:ea typeface="+mj-ea"/>
                <a:cs typeface="+mj-cs"/>
                <a:sym typeface="Helvetica"/>
              </a:defRPr>
            </a:pPr>
            <a:r>
              <a:t>Love God…….and know </a:t>
            </a:r>
          </a:p>
          <a:p>
            <a:pPr>
              <a:spcBef>
                <a:spcPts val="0"/>
              </a:spcBef>
              <a:defRPr b="1">
                <a:solidFill>
                  <a:srgbClr val="000000"/>
                </a:solidFill>
                <a:latin typeface="+mj-lt"/>
                <a:ea typeface="+mj-ea"/>
                <a:cs typeface="+mj-cs"/>
                <a:sym typeface="Helvetica"/>
              </a:defRPr>
            </a:pPr>
            <a:r>
              <a:t>an Investors Return</a:t>
            </a:r>
          </a:p>
          <a:p>
            <a:pPr>
              <a:spcBef>
                <a:spcPts val="0"/>
              </a:spcBef>
              <a:defRPr b="1">
                <a:solidFill>
                  <a:srgbClr val="000000"/>
                </a:solidFill>
                <a:latin typeface="+mj-lt"/>
                <a:ea typeface="+mj-ea"/>
                <a:cs typeface="+mj-cs"/>
                <a:sym typeface="Helvetica"/>
              </a:defRPr>
            </a:pPr>
          </a:p>
          <a:p>
            <a:pPr algn="l">
              <a:spcBef>
                <a:spcPts val="0"/>
              </a:spcBef>
              <a:defRPr b="1">
                <a:solidFill>
                  <a:srgbClr val="000000"/>
                </a:solidFill>
                <a:latin typeface="+mj-lt"/>
                <a:ea typeface="+mj-ea"/>
                <a:cs typeface="+mj-cs"/>
                <a:sym typeface="Helvetica"/>
              </a:defRPr>
            </a:pPr>
            <a:r>
              <a:t>1. Those who love God make Investment</a:t>
            </a:r>
          </a:p>
          <a:p>
            <a:pPr algn="l">
              <a:spcBef>
                <a:spcPts val="0"/>
              </a:spcBef>
              <a:defRPr b="1">
                <a:solidFill>
                  <a:srgbClr val="000000"/>
                </a:solidFill>
                <a:latin typeface="+mj-lt"/>
                <a:ea typeface="+mj-ea"/>
                <a:cs typeface="+mj-cs"/>
                <a:sym typeface="Helvetica"/>
              </a:defRPr>
            </a:pP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51" name="George Brown Studd new-filtered.jpeg"/>
          <p:cNvPicPr>
            <a:picLocks noChangeAspect="1"/>
          </p:cNvPicPr>
          <p:nvPr/>
        </p:nvPicPr>
        <p:blipFill>
          <a:blip r:embed="rId2">
            <a:extLst/>
          </a:blip>
          <a:stretch>
            <a:fillRect/>
          </a:stretch>
        </p:blipFill>
        <p:spPr>
          <a:xfrm>
            <a:off x="2667000" y="323850"/>
            <a:ext cx="3810000" cy="6210300"/>
          </a:xfrm>
          <a:prstGeom prst="rect">
            <a:avLst/>
          </a:prstGeom>
          <a:ln w="12700">
            <a:miter lim="400000"/>
          </a:ln>
        </p:spPr>
      </p:pic>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53" name="image1.jpeg" descr="no-arrow.jpg"/>
          <p:cNvPicPr>
            <a:picLocks noChangeAspect="1"/>
          </p:cNvPicPr>
          <p:nvPr/>
        </p:nvPicPr>
        <p:blipFill>
          <a:blip r:embed="rId2">
            <a:extLst/>
          </a:blip>
          <a:stretch>
            <a:fillRect/>
          </a:stretch>
        </p:blipFill>
        <p:spPr>
          <a:xfrm>
            <a:off x="0" y="0"/>
            <a:ext cx="9144000" cy="6858000"/>
          </a:xfrm>
          <a:prstGeom prst="rect">
            <a:avLst/>
          </a:prstGeom>
          <a:ln w="12700">
            <a:miter lim="400000"/>
          </a:ln>
        </p:spPr>
      </p:pic>
      <p:sp>
        <p:nvSpPr>
          <p:cNvPr id="154" name="Shape 154"/>
          <p:cNvSpPr/>
          <p:nvPr>
            <p:ph type="subTitle" idx="1"/>
          </p:nvPr>
        </p:nvSpPr>
        <p:spPr>
          <a:xfrm>
            <a:off x="408465" y="498323"/>
            <a:ext cx="8428766" cy="4821509"/>
          </a:xfrm>
          <a:prstGeom prst="rect">
            <a:avLst/>
          </a:prstGeom>
        </p:spPr>
        <p:txBody>
          <a:bodyPr/>
          <a:lstStyle/>
          <a:p>
            <a:pPr>
              <a:spcBef>
                <a:spcPts val="0"/>
              </a:spcBef>
              <a:defRPr b="1">
                <a:solidFill>
                  <a:srgbClr val="000000"/>
                </a:solidFill>
                <a:latin typeface="+mj-lt"/>
                <a:ea typeface="+mj-ea"/>
                <a:cs typeface="+mj-cs"/>
                <a:sym typeface="Helvetica"/>
              </a:defRPr>
            </a:pPr>
            <a:r>
              <a:t>Love God…….and know </a:t>
            </a:r>
          </a:p>
          <a:p>
            <a:pPr>
              <a:spcBef>
                <a:spcPts val="0"/>
              </a:spcBef>
              <a:defRPr b="1">
                <a:solidFill>
                  <a:srgbClr val="000000"/>
                </a:solidFill>
                <a:latin typeface="+mj-lt"/>
                <a:ea typeface="+mj-ea"/>
                <a:cs typeface="+mj-cs"/>
                <a:sym typeface="Helvetica"/>
              </a:defRPr>
            </a:pPr>
            <a:r>
              <a:t>an Investors Return</a:t>
            </a:r>
          </a:p>
          <a:p>
            <a:pPr>
              <a:spcBef>
                <a:spcPts val="0"/>
              </a:spcBef>
              <a:defRPr b="1">
                <a:solidFill>
                  <a:srgbClr val="000000"/>
                </a:solidFill>
                <a:latin typeface="+mj-lt"/>
                <a:ea typeface="+mj-ea"/>
                <a:cs typeface="+mj-cs"/>
                <a:sym typeface="Helvetica"/>
              </a:defRPr>
            </a:pPr>
          </a:p>
          <a:p>
            <a:pPr algn="l">
              <a:spcBef>
                <a:spcPts val="0"/>
              </a:spcBef>
              <a:defRPr b="1">
                <a:solidFill>
                  <a:srgbClr val="000000"/>
                </a:solidFill>
                <a:latin typeface="+mj-lt"/>
                <a:ea typeface="+mj-ea"/>
                <a:cs typeface="+mj-cs"/>
                <a:sym typeface="Helvetica"/>
              </a:defRPr>
            </a:pPr>
            <a:r>
              <a:t>1. Those who love God make Investment</a:t>
            </a:r>
          </a:p>
          <a:p>
            <a:pPr algn="l">
              <a:spcBef>
                <a:spcPts val="0"/>
              </a:spcBef>
              <a:defRPr b="1">
                <a:solidFill>
                  <a:srgbClr val="000000"/>
                </a:solidFill>
                <a:latin typeface="+mj-lt"/>
                <a:ea typeface="+mj-ea"/>
                <a:cs typeface="+mj-cs"/>
                <a:sym typeface="Helvetica"/>
              </a:defRPr>
            </a:pP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56" name="image1.jpeg" descr="no-arrow.jpg"/>
          <p:cNvPicPr>
            <a:picLocks noChangeAspect="1"/>
          </p:cNvPicPr>
          <p:nvPr/>
        </p:nvPicPr>
        <p:blipFill>
          <a:blip r:embed="rId2">
            <a:extLst/>
          </a:blip>
          <a:stretch>
            <a:fillRect/>
          </a:stretch>
        </p:blipFill>
        <p:spPr>
          <a:xfrm>
            <a:off x="0" y="0"/>
            <a:ext cx="9144000" cy="6858000"/>
          </a:xfrm>
          <a:prstGeom prst="rect">
            <a:avLst/>
          </a:prstGeom>
          <a:ln w="12700">
            <a:miter lim="400000"/>
          </a:ln>
        </p:spPr>
      </p:pic>
      <p:sp>
        <p:nvSpPr>
          <p:cNvPr id="157" name="Shape 157"/>
          <p:cNvSpPr/>
          <p:nvPr>
            <p:ph type="subTitle" idx="1"/>
          </p:nvPr>
        </p:nvSpPr>
        <p:spPr>
          <a:xfrm>
            <a:off x="408465" y="498323"/>
            <a:ext cx="8428766" cy="4821509"/>
          </a:xfrm>
          <a:prstGeom prst="rect">
            <a:avLst/>
          </a:prstGeom>
        </p:spPr>
        <p:txBody>
          <a:bodyPr/>
          <a:lstStyle/>
          <a:p>
            <a:pPr>
              <a:spcBef>
                <a:spcPts val="0"/>
              </a:spcBef>
              <a:defRPr b="1">
                <a:solidFill>
                  <a:srgbClr val="000000"/>
                </a:solidFill>
                <a:latin typeface="+mj-lt"/>
                <a:ea typeface="+mj-ea"/>
                <a:cs typeface="+mj-cs"/>
                <a:sym typeface="Helvetica"/>
              </a:defRPr>
            </a:pPr>
            <a:r>
              <a:t>Love God…….and know </a:t>
            </a:r>
          </a:p>
          <a:p>
            <a:pPr>
              <a:spcBef>
                <a:spcPts val="0"/>
              </a:spcBef>
              <a:defRPr b="1">
                <a:solidFill>
                  <a:srgbClr val="000000"/>
                </a:solidFill>
                <a:latin typeface="+mj-lt"/>
                <a:ea typeface="+mj-ea"/>
                <a:cs typeface="+mj-cs"/>
                <a:sym typeface="Helvetica"/>
              </a:defRPr>
            </a:pPr>
            <a:r>
              <a:t>an Investors Return</a:t>
            </a:r>
          </a:p>
          <a:p>
            <a:pPr>
              <a:spcBef>
                <a:spcPts val="0"/>
              </a:spcBef>
              <a:defRPr b="1">
                <a:solidFill>
                  <a:srgbClr val="000000"/>
                </a:solidFill>
                <a:latin typeface="+mj-lt"/>
                <a:ea typeface="+mj-ea"/>
                <a:cs typeface="+mj-cs"/>
                <a:sym typeface="Helvetica"/>
              </a:defRPr>
            </a:pPr>
          </a:p>
          <a:p>
            <a:pPr algn="l">
              <a:spcBef>
                <a:spcPts val="0"/>
              </a:spcBef>
              <a:defRPr b="1">
                <a:solidFill>
                  <a:srgbClr val="000000"/>
                </a:solidFill>
                <a:latin typeface="+mj-lt"/>
                <a:ea typeface="+mj-ea"/>
                <a:cs typeface="+mj-cs"/>
                <a:sym typeface="Helvetica"/>
              </a:defRPr>
            </a:pPr>
            <a:r>
              <a:t>1. Those who love God make Investment</a:t>
            </a:r>
          </a:p>
          <a:p>
            <a:pPr algn="l">
              <a:spcBef>
                <a:spcPts val="0"/>
              </a:spcBef>
              <a:defRPr b="1">
                <a:solidFill>
                  <a:srgbClr val="000000"/>
                </a:solidFill>
                <a:latin typeface="+mj-lt"/>
                <a:ea typeface="+mj-ea"/>
                <a:cs typeface="+mj-cs"/>
                <a:sym typeface="Helvetica"/>
              </a:defRPr>
            </a:pPr>
          </a:p>
          <a:p>
            <a:pPr algn="l">
              <a:spcBef>
                <a:spcPts val="0"/>
              </a:spcBef>
              <a:defRPr b="1">
                <a:solidFill>
                  <a:srgbClr val="000000"/>
                </a:solidFill>
                <a:latin typeface="+mj-lt"/>
                <a:ea typeface="+mj-ea"/>
                <a:cs typeface="+mj-cs"/>
                <a:sym typeface="Helvetica"/>
              </a:defRPr>
            </a:pPr>
            <a:r>
              <a:t>2. Those who love God know Return</a:t>
            </a:r>
          </a:p>
          <a:p>
            <a:pPr algn="l">
              <a:spcBef>
                <a:spcPts val="0"/>
              </a:spcBef>
              <a:defRPr b="1">
                <a:solidFill>
                  <a:srgbClr val="000000"/>
                </a:solidFill>
                <a:latin typeface="+mj-lt"/>
                <a:ea typeface="+mj-ea"/>
                <a:cs typeface="+mj-cs"/>
                <a:sym typeface="Helvetica"/>
              </a:defRPr>
            </a:pP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59" name="image1.jpeg" descr="no-arrow.jpg"/>
          <p:cNvPicPr>
            <a:picLocks noChangeAspect="1"/>
          </p:cNvPicPr>
          <p:nvPr/>
        </p:nvPicPr>
        <p:blipFill>
          <a:blip r:embed="rId2">
            <a:extLst/>
          </a:blip>
          <a:stretch>
            <a:fillRect/>
          </a:stretch>
        </p:blipFill>
        <p:spPr>
          <a:xfrm>
            <a:off x="0" y="0"/>
            <a:ext cx="9144000" cy="6858000"/>
          </a:xfrm>
          <a:prstGeom prst="rect">
            <a:avLst/>
          </a:prstGeom>
          <a:ln w="12700">
            <a:miter lim="400000"/>
          </a:ln>
        </p:spPr>
      </p:pic>
      <p:sp>
        <p:nvSpPr>
          <p:cNvPr id="160" name="Shape 160"/>
          <p:cNvSpPr/>
          <p:nvPr/>
        </p:nvSpPr>
        <p:spPr>
          <a:xfrm>
            <a:off x="391284" y="367031"/>
            <a:ext cx="8361431" cy="56032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2600">
                <a:latin typeface="+mj-lt"/>
                <a:ea typeface="+mj-ea"/>
                <a:cs typeface="+mj-cs"/>
                <a:sym typeface="Helvetica"/>
              </a:defRPr>
            </a:pPr>
            <a:r>
              <a:rPr b="1"/>
              <a:t>Luke 18:28-30</a:t>
            </a:r>
            <a:r>
              <a:t> </a:t>
            </a:r>
          </a:p>
          <a:p>
            <a:pPr>
              <a:defRPr sz="2600">
                <a:latin typeface="+mj-lt"/>
                <a:ea typeface="+mj-ea"/>
                <a:cs typeface="+mj-cs"/>
                <a:sym typeface="Helvetica"/>
              </a:defRPr>
            </a:pPr>
            <a:r>
              <a:t>[28] Peter said to him, “We have left all we had to follow you!” [29] “Truly I tell you,” Jesus said to them, “no one who has left home or wife or brothers or sisters or parents or children for the sake of the kingdom of God [30] will fail to receive many times as much in this age, and in the age to come eternal life.”</a:t>
            </a:r>
          </a:p>
          <a:p>
            <a:pPr>
              <a:defRPr sz="2600">
                <a:latin typeface="+mj-lt"/>
                <a:ea typeface="+mj-ea"/>
                <a:cs typeface="+mj-cs"/>
                <a:sym typeface="Helvetica"/>
              </a:defRPr>
            </a:pPr>
          </a:p>
          <a:p>
            <a:pPr>
              <a:defRPr sz="2600">
                <a:latin typeface="+mj-lt"/>
                <a:ea typeface="+mj-ea"/>
                <a:cs typeface="+mj-cs"/>
                <a:sym typeface="Helvetica"/>
              </a:defRPr>
            </a:pPr>
            <a:r>
              <a:rPr b="1"/>
              <a:t>Colossians 3:23-24</a:t>
            </a:r>
            <a:r>
              <a:t> </a:t>
            </a:r>
          </a:p>
          <a:p>
            <a:pPr>
              <a:defRPr sz="2600">
                <a:latin typeface="+mj-lt"/>
                <a:ea typeface="+mj-ea"/>
                <a:cs typeface="+mj-cs"/>
                <a:sym typeface="Helvetica"/>
              </a:defRPr>
            </a:pPr>
            <a:r>
              <a:t>[23] Whatever you do, work at it with all your heart, as working for the Lord, not for human masters, [24] since you know that you will receive an inheritance from the Lord as a reward. It is the Lord Christ you are serving.</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62" name="image1.jpeg" descr="no-arrow.jpg"/>
          <p:cNvPicPr>
            <a:picLocks noChangeAspect="1"/>
          </p:cNvPicPr>
          <p:nvPr/>
        </p:nvPicPr>
        <p:blipFill>
          <a:blip r:embed="rId2">
            <a:extLst/>
          </a:blip>
          <a:stretch>
            <a:fillRect/>
          </a:stretch>
        </p:blipFill>
        <p:spPr>
          <a:xfrm>
            <a:off x="0" y="0"/>
            <a:ext cx="9144000" cy="6858000"/>
          </a:xfrm>
          <a:prstGeom prst="rect">
            <a:avLst/>
          </a:prstGeom>
          <a:ln w="12700">
            <a:miter lim="400000"/>
          </a:ln>
        </p:spPr>
      </p:pic>
      <p:sp>
        <p:nvSpPr>
          <p:cNvPr id="163" name="Shape 163"/>
          <p:cNvSpPr/>
          <p:nvPr/>
        </p:nvSpPr>
        <p:spPr>
          <a:xfrm>
            <a:off x="391284" y="367031"/>
            <a:ext cx="8361431" cy="44221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b="1" sz="2600">
                <a:latin typeface="+mj-lt"/>
                <a:ea typeface="+mj-ea"/>
                <a:cs typeface="+mj-cs"/>
                <a:sym typeface="Helvetica"/>
              </a:defRPr>
            </a:pPr>
            <a:r>
              <a:t>Ephesians 6:7-8 </a:t>
            </a:r>
          </a:p>
          <a:p>
            <a:pPr>
              <a:defRPr sz="2600">
                <a:latin typeface="+mj-lt"/>
                <a:ea typeface="+mj-ea"/>
                <a:cs typeface="+mj-cs"/>
                <a:sym typeface="Helvetica"/>
              </a:defRPr>
            </a:pPr>
            <a:r>
              <a:t>[7] Serve wholeheartedly, as if you were serving the Lord, not people, [8] because you know that the Lord will reward each one for whatever good they do, whether they are slave or free.</a:t>
            </a:r>
          </a:p>
          <a:p>
            <a:pPr>
              <a:defRPr sz="2600">
                <a:latin typeface="+mj-lt"/>
                <a:ea typeface="+mj-ea"/>
                <a:cs typeface="+mj-cs"/>
                <a:sym typeface="Helvetica"/>
              </a:defRPr>
            </a:pPr>
          </a:p>
          <a:p>
            <a:pPr>
              <a:defRPr b="1" sz="2600">
                <a:latin typeface="+mj-lt"/>
                <a:ea typeface="+mj-ea"/>
                <a:cs typeface="+mj-cs"/>
                <a:sym typeface="Helvetica"/>
              </a:defRPr>
            </a:pPr>
            <a:r>
              <a:t>Matthew 10:38-39 </a:t>
            </a:r>
          </a:p>
          <a:p>
            <a:pPr>
              <a:defRPr sz="2600">
                <a:latin typeface="+mj-lt"/>
                <a:ea typeface="+mj-ea"/>
                <a:cs typeface="+mj-cs"/>
                <a:sym typeface="Helvetica"/>
              </a:defRPr>
            </a:pPr>
            <a:r>
              <a:t>[38] Whoever does not take up their cross and follow me is not worthy of me. [39] Whoever finds their life will lose it, and whoever loses their life for my sake will find it.</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65" name="image1.jpeg" descr="no-arrow.jpg"/>
          <p:cNvPicPr>
            <a:picLocks noChangeAspect="1"/>
          </p:cNvPicPr>
          <p:nvPr/>
        </p:nvPicPr>
        <p:blipFill>
          <a:blip r:embed="rId2">
            <a:extLst/>
          </a:blip>
          <a:stretch>
            <a:fillRect/>
          </a:stretch>
        </p:blipFill>
        <p:spPr>
          <a:xfrm>
            <a:off x="0" y="0"/>
            <a:ext cx="9144000" cy="6858000"/>
          </a:xfrm>
          <a:prstGeom prst="rect">
            <a:avLst/>
          </a:prstGeom>
          <a:ln w="12700">
            <a:miter lim="400000"/>
          </a:ln>
        </p:spPr>
      </p:pic>
      <p:sp>
        <p:nvSpPr>
          <p:cNvPr id="166" name="Shape 166"/>
          <p:cNvSpPr/>
          <p:nvPr>
            <p:ph type="subTitle" idx="1"/>
          </p:nvPr>
        </p:nvSpPr>
        <p:spPr>
          <a:xfrm>
            <a:off x="408465" y="498323"/>
            <a:ext cx="8428766" cy="4821509"/>
          </a:xfrm>
          <a:prstGeom prst="rect">
            <a:avLst/>
          </a:prstGeom>
        </p:spPr>
        <p:txBody>
          <a:bodyPr/>
          <a:lstStyle/>
          <a:p>
            <a:pPr>
              <a:spcBef>
                <a:spcPts val="0"/>
              </a:spcBef>
              <a:defRPr b="1">
                <a:solidFill>
                  <a:srgbClr val="000000"/>
                </a:solidFill>
                <a:latin typeface="+mj-lt"/>
                <a:ea typeface="+mj-ea"/>
                <a:cs typeface="+mj-cs"/>
                <a:sym typeface="Helvetica"/>
              </a:defRPr>
            </a:pPr>
            <a:r>
              <a:t>Love God…….and know </a:t>
            </a:r>
          </a:p>
          <a:p>
            <a:pPr>
              <a:spcBef>
                <a:spcPts val="0"/>
              </a:spcBef>
              <a:defRPr b="1">
                <a:solidFill>
                  <a:srgbClr val="000000"/>
                </a:solidFill>
                <a:latin typeface="+mj-lt"/>
                <a:ea typeface="+mj-ea"/>
                <a:cs typeface="+mj-cs"/>
                <a:sym typeface="Helvetica"/>
              </a:defRPr>
            </a:pPr>
            <a:r>
              <a:t>an Investors Return</a:t>
            </a:r>
          </a:p>
          <a:p>
            <a:pPr>
              <a:spcBef>
                <a:spcPts val="0"/>
              </a:spcBef>
              <a:defRPr b="1">
                <a:solidFill>
                  <a:srgbClr val="000000"/>
                </a:solidFill>
                <a:latin typeface="+mj-lt"/>
                <a:ea typeface="+mj-ea"/>
                <a:cs typeface="+mj-cs"/>
                <a:sym typeface="Helvetica"/>
              </a:defRPr>
            </a:pPr>
          </a:p>
          <a:p>
            <a:pPr algn="l">
              <a:spcBef>
                <a:spcPts val="0"/>
              </a:spcBef>
              <a:defRPr b="1">
                <a:solidFill>
                  <a:srgbClr val="000000"/>
                </a:solidFill>
                <a:latin typeface="+mj-lt"/>
                <a:ea typeface="+mj-ea"/>
                <a:cs typeface="+mj-cs"/>
                <a:sym typeface="Helvetica"/>
              </a:defRPr>
            </a:pPr>
            <a:r>
              <a:t>1. Those who love God make Investment</a:t>
            </a:r>
          </a:p>
          <a:p>
            <a:pPr algn="l">
              <a:spcBef>
                <a:spcPts val="0"/>
              </a:spcBef>
              <a:defRPr b="1">
                <a:solidFill>
                  <a:srgbClr val="000000"/>
                </a:solidFill>
                <a:latin typeface="+mj-lt"/>
                <a:ea typeface="+mj-ea"/>
                <a:cs typeface="+mj-cs"/>
                <a:sym typeface="Helvetica"/>
              </a:defRPr>
            </a:pPr>
          </a:p>
          <a:p>
            <a:pPr algn="l">
              <a:spcBef>
                <a:spcPts val="0"/>
              </a:spcBef>
              <a:defRPr b="1">
                <a:solidFill>
                  <a:srgbClr val="000000"/>
                </a:solidFill>
                <a:latin typeface="+mj-lt"/>
                <a:ea typeface="+mj-ea"/>
                <a:cs typeface="+mj-cs"/>
                <a:sym typeface="Helvetica"/>
              </a:defRPr>
            </a:pPr>
            <a:r>
              <a:t>2. Those who love God know Return</a:t>
            </a:r>
          </a:p>
          <a:p>
            <a:pPr algn="l">
              <a:spcBef>
                <a:spcPts val="0"/>
              </a:spcBef>
              <a:defRPr b="1">
                <a:solidFill>
                  <a:srgbClr val="000000"/>
                </a:solidFill>
                <a:latin typeface="+mj-lt"/>
                <a:ea typeface="+mj-ea"/>
                <a:cs typeface="+mj-cs"/>
                <a:sym typeface="Helvetica"/>
              </a:defRPr>
            </a:pP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15" name="image1.jpeg" descr="no-arrow.jpg"/>
          <p:cNvPicPr>
            <a:picLocks noChangeAspect="1"/>
          </p:cNvPicPr>
          <p:nvPr/>
        </p:nvPicPr>
        <p:blipFill>
          <a:blip r:embed="rId2">
            <a:extLst/>
          </a:blip>
          <a:stretch>
            <a:fillRect/>
          </a:stretch>
        </p:blipFill>
        <p:spPr>
          <a:xfrm>
            <a:off x="0" y="0"/>
            <a:ext cx="9144000" cy="6858000"/>
          </a:xfrm>
          <a:prstGeom prst="rect">
            <a:avLst/>
          </a:prstGeom>
          <a:ln w="12700">
            <a:miter lim="400000"/>
          </a:ln>
        </p:spPr>
      </p:pic>
      <p:sp>
        <p:nvSpPr>
          <p:cNvPr id="116" name="Shape 116"/>
          <p:cNvSpPr/>
          <p:nvPr>
            <p:ph type="subTitle" idx="1"/>
          </p:nvPr>
        </p:nvSpPr>
        <p:spPr>
          <a:xfrm>
            <a:off x="592665" y="498323"/>
            <a:ext cx="8009467" cy="4821509"/>
          </a:xfrm>
          <a:prstGeom prst="rect">
            <a:avLst/>
          </a:prstGeom>
        </p:spPr>
        <p:txBody>
          <a:bodyPr/>
          <a:lstStyle/>
          <a:p>
            <a:pPr>
              <a:spcBef>
                <a:spcPts val="0"/>
              </a:spcBef>
              <a:defRPr b="1">
                <a:solidFill>
                  <a:srgbClr val="000000"/>
                </a:solidFill>
                <a:latin typeface="+mj-lt"/>
                <a:ea typeface="+mj-ea"/>
                <a:cs typeface="+mj-cs"/>
                <a:sym typeface="Helvetica"/>
              </a:defRPr>
            </a:pPr>
            <a:r>
              <a:t>Love God…….and know </a:t>
            </a:r>
          </a:p>
          <a:p>
            <a:pPr>
              <a:spcBef>
                <a:spcPts val="0"/>
              </a:spcBef>
              <a:defRPr b="1">
                <a:solidFill>
                  <a:srgbClr val="000000"/>
                </a:solidFill>
                <a:latin typeface="+mj-lt"/>
                <a:ea typeface="+mj-ea"/>
                <a:cs typeface="+mj-cs"/>
                <a:sym typeface="Helvetica"/>
              </a:defRPr>
            </a:pPr>
            <a:r>
              <a:t>an Investors Return</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68" name="image1.jpeg" descr="no-arrow.jpg"/>
          <p:cNvPicPr>
            <a:picLocks noChangeAspect="1"/>
          </p:cNvPicPr>
          <p:nvPr/>
        </p:nvPicPr>
        <p:blipFill>
          <a:blip r:embed="rId2">
            <a:extLst/>
          </a:blip>
          <a:stretch>
            <a:fillRect/>
          </a:stretch>
        </p:blipFill>
        <p:spPr>
          <a:xfrm>
            <a:off x="0" y="0"/>
            <a:ext cx="9144000" cy="6858000"/>
          </a:xfrm>
          <a:prstGeom prst="rect">
            <a:avLst/>
          </a:prstGeom>
          <a:ln w="12700">
            <a:miter lim="400000"/>
          </a:ln>
        </p:spPr>
      </p:pic>
      <p:sp>
        <p:nvSpPr>
          <p:cNvPr id="169" name="Shape 169"/>
          <p:cNvSpPr/>
          <p:nvPr>
            <p:ph type="subTitle" idx="1"/>
          </p:nvPr>
        </p:nvSpPr>
        <p:spPr>
          <a:xfrm>
            <a:off x="408465" y="498323"/>
            <a:ext cx="8428766" cy="4821509"/>
          </a:xfrm>
          <a:prstGeom prst="rect">
            <a:avLst/>
          </a:prstGeom>
        </p:spPr>
        <p:txBody>
          <a:bodyPr/>
          <a:lstStyle/>
          <a:p>
            <a:pPr>
              <a:spcBef>
                <a:spcPts val="0"/>
              </a:spcBef>
              <a:defRPr b="1">
                <a:solidFill>
                  <a:srgbClr val="000000"/>
                </a:solidFill>
                <a:latin typeface="+mj-lt"/>
                <a:ea typeface="+mj-ea"/>
                <a:cs typeface="+mj-cs"/>
                <a:sym typeface="Helvetica"/>
              </a:defRPr>
            </a:pPr>
            <a:r>
              <a:t>Love God…….and know </a:t>
            </a:r>
          </a:p>
          <a:p>
            <a:pPr>
              <a:spcBef>
                <a:spcPts val="0"/>
              </a:spcBef>
              <a:defRPr b="1">
                <a:solidFill>
                  <a:srgbClr val="000000"/>
                </a:solidFill>
                <a:latin typeface="+mj-lt"/>
                <a:ea typeface="+mj-ea"/>
                <a:cs typeface="+mj-cs"/>
                <a:sym typeface="Helvetica"/>
              </a:defRPr>
            </a:pPr>
            <a:r>
              <a:t>an Investors Return</a:t>
            </a:r>
          </a:p>
          <a:p>
            <a:pPr>
              <a:spcBef>
                <a:spcPts val="0"/>
              </a:spcBef>
              <a:defRPr b="1">
                <a:solidFill>
                  <a:srgbClr val="000000"/>
                </a:solidFill>
                <a:latin typeface="+mj-lt"/>
                <a:ea typeface="+mj-ea"/>
                <a:cs typeface="+mj-cs"/>
                <a:sym typeface="Helvetica"/>
              </a:defRPr>
            </a:pPr>
          </a:p>
          <a:p>
            <a:pPr algn="l">
              <a:spcBef>
                <a:spcPts val="0"/>
              </a:spcBef>
              <a:defRPr b="1">
                <a:solidFill>
                  <a:srgbClr val="000000"/>
                </a:solidFill>
                <a:latin typeface="+mj-lt"/>
                <a:ea typeface="+mj-ea"/>
                <a:cs typeface="+mj-cs"/>
                <a:sym typeface="Helvetica"/>
              </a:defRPr>
            </a:pPr>
            <a:r>
              <a:t>1. Those who love God make Investment</a:t>
            </a:r>
          </a:p>
          <a:p>
            <a:pPr algn="l">
              <a:spcBef>
                <a:spcPts val="0"/>
              </a:spcBef>
              <a:defRPr b="1">
                <a:solidFill>
                  <a:srgbClr val="000000"/>
                </a:solidFill>
                <a:latin typeface="+mj-lt"/>
                <a:ea typeface="+mj-ea"/>
                <a:cs typeface="+mj-cs"/>
                <a:sym typeface="Helvetica"/>
              </a:defRPr>
            </a:pPr>
          </a:p>
          <a:p>
            <a:pPr algn="l">
              <a:spcBef>
                <a:spcPts val="0"/>
              </a:spcBef>
              <a:defRPr b="1">
                <a:solidFill>
                  <a:srgbClr val="000000"/>
                </a:solidFill>
                <a:latin typeface="+mj-lt"/>
                <a:ea typeface="+mj-ea"/>
                <a:cs typeface="+mj-cs"/>
                <a:sym typeface="Helvetica"/>
              </a:defRPr>
            </a:pPr>
            <a:r>
              <a:t>2. Those who love God know Return</a:t>
            </a:r>
          </a:p>
          <a:p>
            <a:pPr algn="l">
              <a:spcBef>
                <a:spcPts val="0"/>
              </a:spcBef>
              <a:defRPr b="1">
                <a:solidFill>
                  <a:srgbClr val="000000"/>
                </a:solidFill>
                <a:latin typeface="+mj-lt"/>
                <a:ea typeface="+mj-ea"/>
                <a:cs typeface="+mj-cs"/>
                <a:sym typeface="Helvetica"/>
              </a:defRPr>
            </a:pPr>
          </a:p>
          <a:p>
            <a:pPr algn="l">
              <a:spcBef>
                <a:spcPts val="0"/>
              </a:spcBef>
              <a:defRPr b="1">
                <a:solidFill>
                  <a:srgbClr val="000000"/>
                </a:solidFill>
                <a:latin typeface="+mj-lt"/>
                <a:ea typeface="+mj-ea"/>
                <a:cs typeface="+mj-cs"/>
                <a:sym typeface="Helvetica"/>
              </a:defRPr>
            </a:pPr>
            <a:r>
              <a:t>3. Those who love God express Gratitude</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18" name="image1.jpeg" descr="no-arrow.jpg"/>
          <p:cNvPicPr>
            <a:picLocks noChangeAspect="1"/>
          </p:cNvPicPr>
          <p:nvPr/>
        </p:nvPicPr>
        <p:blipFill>
          <a:blip r:embed="rId2">
            <a:extLst/>
          </a:blip>
          <a:stretch>
            <a:fillRect/>
          </a:stretch>
        </p:blipFill>
        <p:spPr>
          <a:xfrm>
            <a:off x="0" y="0"/>
            <a:ext cx="9144000" cy="6858000"/>
          </a:xfrm>
          <a:prstGeom prst="rect">
            <a:avLst/>
          </a:prstGeom>
          <a:ln w="12700">
            <a:miter lim="400000"/>
          </a:ln>
        </p:spPr>
      </p:pic>
      <p:sp>
        <p:nvSpPr>
          <p:cNvPr id="119" name="Shape 119"/>
          <p:cNvSpPr/>
          <p:nvPr/>
        </p:nvSpPr>
        <p:spPr>
          <a:xfrm>
            <a:off x="259224" y="449581"/>
            <a:ext cx="8625552" cy="55778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b="1" sz="2600"/>
            </a:pPr>
            <a:r>
              <a:t>1 Samuel 7:1-29</a:t>
            </a:r>
          </a:p>
          <a:p>
            <a:pPr>
              <a:defRPr sz="2600"/>
            </a:pPr>
            <a:r>
              <a:t>After the king was settled in his palace and the Lord had given him rest from all his enemies around him, he said to Nathan the prophet, “Here I am, living in a house of cedar, while the ark of God remains in a tent.”</a:t>
            </a:r>
          </a:p>
          <a:p>
            <a:pPr>
              <a:defRPr sz="2600"/>
            </a:pPr>
            <a:r>
              <a:t>Nathan replied to the king, “Whatever you have in mind, go ahead and do it, for the Lord is with you.”</a:t>
            </a:r>
          </a:p>
          <a:p>
            <a:pPr>
              <a:defRPr sz="2600"/>
            </a:pPr>
            <a:r>
              <a:t>But that night the word of the Lord came to Nathan, saying:</a:t>
            </a:r>
          </a:p>
          <a:p>
            <a:pPr>
              <a:defRPr sz="2600"/>
            </a:pPr>
            <a:r>
              <a:t>“Go and tell my servant David, ‘This is what the Lord says: Are you the one to build me a house to dwell in? I have not dwelt in a house from the day I brought the Israelites up out of Egypt to this day.</a:t>
            </a:r>
          </a:p>
          <a:p>
            <a:pP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21" name="image1.jpeg" descr="no-arrow.jpg"/>
          <p:cNvPicPr>
            <a:picLocks noChangeAspect="1"/>
          </p:cNvPicPr>
          <p:nvPr/>
        </p:nvPicPr>
        <p:blipFill>
          <a:blip r:embed="rId2">
            <a:extLst/>
          </a:blip>
          <a:stretch>
            <a:fillRect/>
          </a:stretch>
        </p:blipFill>
        <p:spPr>
          <a:xfrm>
            <a:off x="0" y="0"/>
            <a:ext cx="9144000" cy="6858000"/>
          </a:xfrm>
          <a:prstGeom prst="rect">
            <a:avLst/>
          </a:prstGeom>
          <a:ln w="12700">
            <a:miter lim="400000"/>
          </a:ln>
        </p:spPr>
      </p:pic>
      <p:sp>
        <p:nvSpPr>
          <p:cNvPr id="122" name="Shape 122"/>
          <p:cNvSpPr/>
          <p:nvPr/>
        </p:nvSpPr>
        <p:spPr>
          <a:xfrm>
            <a:off x="259224" y="449581"/>
            <a:ext cx="8625552" cy="66446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2600"/>
            </a:pPr>
            <a:r>
              <a:t>I have been moving from place to place with a tent as my dwelling. Wherever I have moved with all the Israelites, did I ever say to any of their rulers whom I commanded to shepherd my people Israel, “Why have you not built me a house of cedar?”’</a:t>
            </a:r>
          </a:p>
          <a:p>
            <a:pPr>
              <a:defRPr sz="2600"/>
            </a:pPr>
          </a:p>
          <a:p>
            <a:pPr>
              <a:defRPr sz="2600"/>
            </a:pPr>
            <a:r>
              <a:t>“Now then, tell my servant David, ‘This is what the Lord Almighty says: I took you from the pasture, from tending the flock, and appointed you ruler over my people Israel. I have been with you wherever you have gone, and I have cut off all your enemies from before you. Now I will make your name great, like the names of the greatest men on earth.</a:t>
            </a:r>
          </a:p>
          <a:p>
            <a:pPr/>
          </a:p>
          <a:p>
            <a:pPr/>
          </a:p>
          <a:p>
            <a:pPr/>
          </a:p>
          <a:p>
            <a:pPr/>
          </a:p>
          <a:p>
            <a:pP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24" name="image1.jpeg" descr="no-arrow.jpg"/>
          <p:cNvPicPr>
            <a:picLocks noChangeAspect="1"/>
          </p:cNvPicPr>
          <p:nvPr/>
        </p:nvPicPr>
        <p:blipFill>
          <a:blip r:embed="rId2">
            <a:extLst/>
          </a:blip>
          <a:stretch>
            <a:fillRect/>
          </a:stretch>
        </p:blipFill>
        <p:spPr>
          <a:xfrm>
            <a:off x="0" y="0"/>
            <a:ext cx="9144000" cy="6858000"/>
          </a:xfrm>
          <a:prstGeom prst="rect">
            <a:avLst/>
          </a:prstGeom>
          <a:ln w="12700">
            <a:miter lim="400000"/>
          </a:ln>
        </p:spPr>
      </p:pic>
      <p:sp>
        <p:nvSpPr>
          <p:cNvPr id="125" name="Shape 125"/>
          <p:cNvSpPr/>
          <p:nvPr/>
        </p:nvSpPr>
        <p:spPr>
          <a:xfrm>
            <a:off x="259224" y="449581"/>
            <a:ext cx="8625552" cy="62636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2600"/>
            </a:pPr>
            <a:r>
              <a:t>And I will provide a place for my people Israel and will plant them so that they can have a home of their own and no longer be disturbed. Wicked people will not oppress them anymore, as they did at the beginning and have done ever since the time I appointed leaders over my people Israel. I will also give you rest from all your enemies.</a:t>
            </a:r>
          </a:p>
          <a:p>
            <a:pPr>
              <a:defRPr sz="2600"/>
            </a:pPr>
            <a:r>
              <a:t>“‘The Lord declares to you that the Lord himself will establish a house for you: When your days are over and you rest with your ancestors, I will raise up your offspring to succeed you, your own flesh and blood, and I will establish his kingdom.</a:t>
            </a:r>
          </a:p>
          <a:p>
            <a:pPr/>
          </a:p>
          <a:p>
            <a:pPr/>
          </a:p>
          <a:p>
            <a:pPr/>
          </a:p>
          <a:p>
            <a:pPr/>
          </a:p>
          <a:p>
            <a:pP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27" name="image1.jpeg" descr="no-arrow.jpg"/>
          <p:cNvPicPr>
            <a:picLocks noChangeAspect="1"/>
          </p:cNvPicPr>
          <p:nvPr/>
        </p:nvPicPr>
        <p:blipFill>
          <a:blip r:embed="rId2">
            <a:extLst/>
          </a:blip>
          <a:stretch>
            <a:fillRect/>
          </a:stretch>
        </p:blipFill>
        <p:spPr>
          <a:xfrm>
            <a:off x="0" y="0"/>
            <a:ext cx="9144000" cy="6858000"/>
          </a:xfrm>
          <a:prstGeom prst="rect">
            <a:avLst/>
          </a:prstGeom>
          <a:ln w="12700">
            <a:miter lim="400000"/>
          </a:ln>
        </p:spPr>
      </p:pic>
      <p:sp>
        <p:nvSpPr>
          <p:cNvPr id="128" name="Shape 128"/>
          <p:cNvSpPr/>
          <p:nvPr/>
        </p:nvSpPr>
        <p:spPr>
          <a:xfrm>
            <a:off x="259224" y="449581"/>
            <a:ext cx="8625552" cy="59969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2600"/>
            </a:pPr>
            <a:r>
              <a:t>He is the one who will build a house for my Name, and I will establish the throne of his kingdom forever. I will be his father, and he will be my son. When he does wrong, I will punish him with a rod wielded by men, with floggings inflicted by human hands. But my love will never be taken away from him, as I took it away from Saul, whom I removed from before you. Your house and your kingdom will endure forever before me; your throne will be established forever.’”</a:t>
            </a:r>
          </a:p>
          <a:p>
            <a:pPr>
              <a:defRPr sz="2600"/>
            </a:pPr>
          </a:p>
          <a:p>
            <a:pPr>
              <a:defRPr sz="2600"/>
            </a:pPr>
            <a:r>
              <a:t>Nathan reported to David all the words of this entire revelation.</a:t>
            </a:r>
          </a:p>
          <a:p>
            <a:pPr/>
          </a:p>
          <a:p>
            <a:pPr/>
          </a:p>
          <a:p>
            <a:pPr/>
          </a:p>
          <a:p>
            <a:pP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30" name="image1.jpeg" descr="no-arrow.jpg"/>
          <p:cNvPicPr>
            <a:picLocks noChangeAspect="1"/>
          </p:cNvPicPr>
          <p:nvPr/>
        </p:nvPicPr>
        <p:blipFill>
          <a:blip r:embed="rId2">
            <a:extLst/>
          </a:blip>
          <a:stretch>
            <a:fillRect/>
          </a:stretch>
        </p:blipFill>
        <p:spPr>
          <a:xfrm>
            <a:off x="0" y="0"/>
            <a:ext cx="9144000" cy="6858000"/>
          </a:xfrm>
          <a:prstGeom prst="rect">
            <a:avLst/>
          </a:prstGeom>
          <a:ln w="12700">
            <a:miter lim="400000"/>
          </a:ln>
        </p:spPr>
      </p:pic>
      <p:sp>
        <p:nvSpPr>
          <p:cNvPr id="131" name="Shape 131"/>
          <p:cNvSpPr/>
          <p:nvPr/>
        </p:nvSpPr>
        <p:spPr>
          <a:xfrm>
            <a:off x="259224" y="449581"/>
            <a:ext cx="8625552" cy="70256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2600"/>
            </a:pPr>
            <a:r>
              <a:rPr b="1"/>
              <a:t>David’s Prayer</a:t>
            </a:r>
            <a:endParaRPr b="1"/>
          </a:p>
          <a:p>
            <a:pPr>
              <a:defRPr sz="2600"/>
            </a:pPr>
            <a:r>
              <a:t>Then King David went in and sat before the Lord, and he said:</a:t>
            </a:r>
          </a:p>
          <a:p>
            <a:pPr>
              <a:defRPr sz="2600"/>
            </a:pPr>
            <a:r>
              <a:t>“Who am I, Sovereign Lord, and what is my family, that you have brought me this far? And as if this were not enough in your sight, Sovereign Lord, you have also spoken about the future of the house of your servant—and this decree, Sovereign Lord, is for a mere human!</a:t>
            </a:r>
          </a:p>
          <a:p>
            <a:pPr>
              <a:defRPr sz="2600"/>
            </a:pPr>
            <a:r>
              <a:t>“What more can David say to you? For you know your servant, Sovereign Lord. For the sake of your word and according to your will, you have done this great thing and made it known to your servant.</a:t>
            </a:r>
          </a:p>
          <a:p>
            <a:pPr>
              <a:defRPr sz="2600"/>
            </a:pPr>
          </a:p>
          <a:p>
            <a:pPr>
              <a:defRPr sz="2600"/>
            </a:pPr>
          </a:p>
          <a:p>
            <a:pPr/>
          </a:p>
          <a:p>
            <a:pPr/>
          </a:p>
          <a:p>
            <a:pPr/>
          </a:p>
          <a:p>
            <a:pPr/>
          </a:p>
          <a:p>
            <a:pP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33" name="image1.jpeg" descr="no-arrow.jpg"/>
          <p:cNvPicPr>
            <a:picLocks noChangeAspect="1"/>
          </p:cNvPicPr>
          <p:nvPr/>
        </p:nvPicPr>
        <p:blipFill>
          <a:blip r:embed="rId2">
            <a:extLst/>
          </a:blip>
          <a:stretch>
            <a:fillRect/>
          </a:stretch>
        </p:blipFill>
        <p:spPr>
          <a:xfrm>
            <a:off x="0" y="0"/>
            <a:ext cx="9144000" cy="6858000"/>
          </a:xfrm>
          <a:prstGeom prst="rect">
            <a:avLst/>
          </a:prstGeom>
          <a:ln w="12700">
            <a:miter lim="400000"/>
          </a:ln>
        </p:spPr>
      </p:pic>
      <p:sp>
        <p:nvSpPr>
          <p:cNvPr id="134" name="Shape 134"/>
          <p:cNvSpPr/>
          <p:nvPr/>
        </p:nvSpPr>
        <p:spPr>
          <a:xfrm>
            <a:off x="259224" y="449581"/>
            <a:ext cx="8625552" cy="63779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2600"/>
            </a:pPr>
            <a:r>
              <a:t>How great you are, Sovereign Lord! There is no one like you, and there is no God but you, as we have heard with our own ears. And who is like your people Israel - one nation on earth that God went out to redeem as a people for himself, and to make a name for himself, and to perform great and awesome wonders by driving out nations and their gods from before your people, whom you redeemed from Egypt? You have established your people Israel as your very own forever, and you, Lord, have become their God.</a:t>
            </a:r>
          </a:p>
          <a:p>
            <a:pPr>
              <a:defRPr sz="2600"/>
            </a:pPr>
            <a:r>
              <a:t>“And now, Lord God, keep forever the promise you have made concerning your servant and his house. Do as you promised, so that your name will be great forever.</a:t>
            </a:r>
          </a:p>
          <a:p>
            <a:pPr/>
          </a:p>
          <a:p>
            <a:pPr/>
          </a:p>
          <a:p>
            <a:pPr/>
          </a:p>
          <a:p>
            <a:pP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36" name="image1.jpeg" descr="no-arrow.jpg"/>
          <p:cNvPicPr>
            <a:picLocks noChangeAspect="1"/>
          </p:cNvPicPr>
          <p:nvPr/>
        </p:nvPicPr>
        <p:blipFill>
          <a:blip r:embed="rId2">
            <a:extLst/>
          </a:blip>
          <a:stretch>
            <a:fillRect/>
          </a:stretch>
        </p:blipFill>
        <p:spPr>
          <a:xfrm>
            <a:off x="0" y="0"/>
            <a:ext cx="9144000" cy="6858000"/>
          </a:xfrm>
          <a:prstGeom prst="rect">
            <a:avLst/>
          </a:prstGeom>
          <a:ln w="12700">
            <a:miter lim="400000"/>
          </a:ln>
        </p:spPr>
      </p:pic>
      <p:sp>
        <p:nvSpPr>
          <p:cNvPr id="137" name="Shape 137"/>
          <p:cNvSpPr/>
          <p:nvPr/>
        </p:nvSpPr>
        <p:spPr>
          <a:xfrm>
            <a:off x="259224" y="449581"/>
            <a:ext cx="8625552" cy="62636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2600"/>
            </a:pPr>
            <a:r>
              <a:t>Then people will say, ‘The Lord Almighty is God over Israel!’ And the house of your servant David will be established in your sight.</a:t>
            </a:r>
          </a:p>
          <a:p>
            <a:pPr>
              <a:defRPr sz="2600"/>
            </a:pPr>
            <a:r>
              <a:t>Lord Almighty, God of Israel, you have revealed this to your servant, saying, ‘I will build a house for you.’ So your servant has found courage to pray this prayer to you. Sovereign Lord, you are God! Your covenant is trustworthy, and you have promised these good things to your servant. Now be pleased to bless the house of your servant, that it may continue forever in your sight; for you, Sovereign Lord, have spoken, and with your blessing the house of your servant will be blessed forever.”</a:t>
            </a:r>
          </a:p>
          <a:p>
            <a:pPr/>
          </a:p>
          <a:p>
            <a:pPr/>
          </a:p>
          <a:p>
            <a:pPr/>
          </a:p>
          <a:p>
            <a:pPr/>
          </a:p>
          <a:p>
            <a:pP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8" tIns="45718" rIns="45718" bIns="45718"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8" tIns="45718" rIns="45718" bIns="45718"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