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256" r:id="rId2"/>
    <p:sldId id="257" r:id="rId3"/>
    <p:sldId id="258" r:id="rId4"/>
    <p:sldId id="259" r:id="rId5"/>
    <p:sldId id="267" r:id="rId6"/>
    <p:sldId id="268" r:id="rId7"/>
    <p:sldId id="260" r:id="rId8"/>
    <p:sldId id="261" r:id="rId9"/>
    <p:sldId id="262" r:id="rId10"/>
    <p:sldId id="263" r:id="rId11"/>
    <p:sldId id="264" r:id="rId12"/>
    <p:sldId id="265" r:id="rId13"/>
    <p:sldId id="26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63"/>
    <p:restoredTop sz="94683"/>
  </p:normalViewPr>
  <p:slideViewPr>
    <p:cSldViewPr snapToGrid="0" snapToObjects="1">
      <p:cViewPr varScale="1">
        <p:scale>
          <a:sx n="95" d="100"/>
          <a:sy n="95" d="100"/>
        </p:scale>
        <p:origin x="95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9A392FB-5003-554B-AD11-87ABA9C7DAF6}" type="datetimeFigureOut">
              <a:rPr lang="en-GB" smtClean="0"/>
              <a:t>03/06/2017</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D36B201-3CB3-6C4A-AA91-EE3C7D3D70C0}" type="slidenum">
              <a:rPr lang="en-GB" smtClean="0"/>
              <a:t>‹#›</a:t>
            </a:fld>
            <a:endParaRPr lang="en-GB"/>
          </a:p>
        </p:txBody>
      </p:sp>
    </p:spTree>
    <p:extLst>
      <p:ext uri="{BB962C8B-B14F-4D97-AF65-F5344CB8AC3E}">
        <p14:creationId xmlns:p14="http://schemas.microsoft.com/office/powerpoint/2010/main" val="13093459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ADDC24-5117-5A4A-ACBA-82EB45BFA02D}" type="datetimeFigureOut">
              <a:rPr lang="en-GB" smtClean="0"/>
              <a:t>03/06/2017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17A154-1BC1-9D4F-AE32-2949374E76C9}" type="slidenum">
              <a:rPr lang="en-GB" smtClean="0"/>
              <a:t>‹#›</a:t>
            </a:fld>
            <a:endParaRPr lang="en-GB"/>
          </a:p>
        </p:txBody>
      </p:sp>
    </p:spTree>
    <p:extLst>
      <p:ext uri="{BB962C8B-B14F-4D97-AF65-F5344CB8AC3E}">
        <p14:creationId xmlns:p14="http://schemas.microsoft.com/office/powerpoint/2010/main" val="1817128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6/3/17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6/3/17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6/3/17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6/3/17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1955039"/>
            <a:ext cx="8915399" cy="2262781"/>
          </a:xfrm>
        </p:spPr>
        <p:txBody>
          <a:bodyPr/>
          <a:lstStyle/>
          <a:p>
            <a:r>
              <a:rPr lang="en-GB" dirty="0" smtClean="0"/>
              <a:t>Blessed to be a blessing</a:t>
            </a:r>
            <a:endParaRPr lang="en-GB" dirty="0"/>
          </a:p>
        </p:txBody>
      </p:sp>
      <p:sp>
        <p:nvSpPr>
          <p:cNvPr id="3" name="Subtitle 2"/>
          <p:cNvSpPr>
            <a:spLocks noGrp="1"/>
          </p:cNvSpPr>
          <p:nvPr>
            <p:ph type="subTitle" idx="1"/>
          </p:nvPr>
        </p:nvSpPr>
        <p:spPr>
          <a:xfrm>
            <a:off x="2589213" y="5100282"/>
            <a:ext cx="5176363" cy="1126283"/>
          </a:xfrm>
        </p:spPr>
        <p:txBody>
          <a:bodyPr>
            <a:normAutofit lnSpcReduction="10000"/>
          </a:bodyPr>
          <a:lstStyle/>
          <a:p>
            <a:r>
              <a:rPr lang="en-GB" b="1" dirty="0" smtClean="0"/>
              <a:t>Alan McWilliam</a:t>
            </a:r>
          </a:p>
          <a:p>
            <a:r>
              <a:rPr lang="en-GB" dirty="0" smtClean="0"/>
              <a:t>Whiteinch Church of Scotland, Glasgow</a:t>
            </a:r>
          </a:p>
          <a:p>
            <a:r>
              <a:rPr lang="en-GB" dirty="0" err="1" smtClean="0"/>
              <a:t>alan@whiteinchchurch.org</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2716" y="5100282"/>
            <a:ext cx="3999515" cy="1368757"/>
          </a:xfrm>
          <a:prstGeom prst="rect">
            <a:avLst/>
          </a:prstGeom>
        </p:spPr>
      </p:pic>
    </p:spTree>
    <p:extLst>
      <p:ext uri="{BB962C8B-B14F-4D97-AF65-F5344CB8AC3E}">
        <p14:creationId xmlns:p14="http://schemas.microsoft.com/office/powerpoint/2010/main" val="1955240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Life to the full</a:t>
            </a:r>
            <a:endParaRPr lang="en-GB" dirty="0"/>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b="21042"/>
          <a:stretch/>
        </p:blipFill>
        <p:spPr>
          <a:xfrm>
            <a:off x="2592925" y="2079009"/>
            <a:ext cx="3385078" cy="3778250"/>
          </a:xfrm>
          <a:prstGeom prst="rect">
            <a:avLst/>
          </a:prstGeom>
        </p:spPr>
      </p:pic>
    </p:spTree>
    <p:extLst>
      <p:ext uri="{BB962C8B-B14F-4D97-AF65-F5344CB8AC3E}">
        <p14:creationId xmlns:p14="http://schemas.microsoft.com/office/powerpoint/2010/main" val="16585639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 12</a:t>
            </a:r>
            <a:endParaRPr lang="en-GB" dirty="0"/>
          </a:p>
        </p:txBody>
      </p:sp>
      <p:sp>
        <p:nvSpPr>
          <p:cNvPr id="3" name="Content Placeholder 2"/>
          <p:cNvSpPr>
            <a:spLocks noGrp="1"/>
          </p:cNvSpPr>
          <p:nvPr>
            <p:ph idx="1"/>
          </p:nvPr>
        </p:nvSpPr>
        <p:spPr/>
        <p:txBody>
          <a:bodyPr/>
          <a:lstStyle/>
          <a:p>
            <a:r>
              <a:rPr lang="en-GB" i="1" dirty="0" smtClean="0"/>
              <a:t>“Having had a spiritual awakening as a result of these steps, we try to carry this message to others, and to practice these principles in all our affairs.”</a:t>
            </a:r>
            <a:endParaRPr lang="en-GB" i="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9212" y="3018998"/>
            <a:ext cx="5274733" cy="3515630"/>
          </a:xfrm>
          <a:prstGeom prst="rect">
            <a:avLst/>
          </a:prstGeom>
        </p:spPr>
      </p:pic>
    </p:spTree>
    <p:extLst>
      <p:ext uri="{BB962C8B-B14F-4D97-AF65-F5344CB8AC3E}">
        <p14:creationId xmlns:p14="http://schemas.microsoft.com/office/powerpoint/2010/main" val="5700040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Lessons learned</a:t>
            </a:r>
            <a:endParaRPr lang="en-GB" dirty="0"/>
          </a:p>
        </p:txBody>
      </p:sp>
      <p:sp>
        <p:nvSpPr>
          <p:cNvPr id="3" name="Content Placeholder 2"/>
          <p:cNvSpPr>
            <a:spLocks noGrp="1"/>
          </p:cNvSpPr>
          <p:nvPr>
            <p:ph idx="1"/>
          </p:nvPr>
        </p:nvSpPr>
        <p:spPr/>
        <p:txBody>
          <a:bodyPr/>
          <a:lstStyle/>
          <a:p>
            <a:r>
              <a:rPr lang="en-GB" dirty="0" smtClean="0"/>
              <a:t>Sustainable ministry must be the overflow of the love of God in my life</a:t>
            </a:r>
          </a:p>
          <a:p>
            <a:r>
              <a:rPr lang="en-GB" dirty="0" smtClean="0"/>
              <a:t>I have needed to model vulnerability and commitment to sharing the love of God to others</a:t>
            </a:r>
          </a:p>
          <a:p>
            <a:r>
              <a:rPr lang="en-GB" dirty="0" smtClean="0"/>
              <a:t>Sometimes I have to push passed my natural gifting to serve and connect</a:t>
            </a:r>
          </a:p>
          <a:p>
            <a:r>
              <a:rPr lang="en-GB" dirty="0" smtClean="0"/>
              <a:t>I have had to continually carve out time in my diary each week to be amongst those who are journeying towards Jesus</a:t>
            </a:r>
          </a:p>
          <a:p>
            <a:r>
              <a:rPr lang="en-GB" dirty="0" smtClean="0"/>
              <a:t>Building a culture of encouragement through telling our story is essential</a:t>
            </a:r>
          </a:p>
          <a:p>
            <a:r>
              <a:rPr lang="en-GB" dirty="0" smtClean="0"/>
              <a:t>The fields are white unto harvest </a:t>
            </a:r>
            <a:r>
              <a:rPr lang="mr-IN" dirty="0" smtClean="0"/>
              <a:t>–</a:t>
            </a:r>
            <a:r>
              <a:rPr lang="en-GB" dirty="0" smtClean="0"/>
              <a:t> there are loads of folks hungry for Jesus, if not for religion.</a:t>
            </a:r>
            <a:endParaRPr lang="en-GB" dirty="0"/>
          </a:p>
        </p:txBody>
      </p:sp>
    </p:spTree>
    <p:extLst>
      <p:ext uri="{BB962C8B-B14F-4D97-AF65-F5344CB8AC3E}">
        <p14:creationId xmlns:p14="http://schemas.microsoft.com/office/powerpoint/2010/main" val="709490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1955039"/>
            <a:ext cx="8915399" cy="2262781"/>
          </a:xfrm>
        </p:spPr>
        <p:txBody>
          <a:bodyPr/>
          <a:lstStyle/>
          <a:p>
            <a:r>
              <a:rPr lang="en-GB" dirty="0" smtClean="0"/>
              <a:t>Blessed to be a blessing</a:t>
            </a:r>
            <a:endParaRPr lang="en-GB" dirty="0"/>
          </a:p>
        </p:txBody>
      </p:sp>
      <p:sp>
        <p:nvSpPr>
          <p:cNvPr id="3" name="Subtitle 2"/>
          <p:cNvSpPr>
            <a:spLocks noGrp="1"/>
          </p:cNvSpPr>
          <p:nvPr>
            <p:ph type="subTitle" idx="1"/>
          </p:nvPr>
        </p:nvSpPr>
        <p:spPr>
          <a:xfrm>
            <a:off x="2589213" y="5100282"/>
            <a:ext cx="5176363" cy="1126283"/>
          </a:xfrm>
        </p:spPr>
        <p:txBody>
          <a:bodyPr>
            <a:normAutofit lnSpcReduction="10000"/>
          </a:bodyPr>
          <a:lstStyle/>
          <a:p>
            <a:r>
              <a:rPr lang="en-GB" b="1" dirty="0" smtClean="0"/>
              <a:t>Alan McWilliam</a:t>
            </a:r>
          </a:p>
          <a:p>
            <a:r>
              <a:rPr lang="en-GB" dirty="0" smtClean="0"/>
              <a:t>Whiteinch Church of Scotland, Glasgow</a:t>
            </a:r>
          </a:p>
          <a:p>
            <a:r>
              <a:rPr lang="en-GB" dirty="0" err="1" smtClean="0"/>
              <a:t>alan@whiteinchchurch.org</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2716" y="5100282"/>
            <a:ext cx="3999515" cy="1368757"/>
          </a:xfrm>
          <a:prstGeom prst="rect">
            <a:avLst/>
          </a:prstGeom>
        </p:spPr>
      </p:pic>
    </p:spTree>
    <p:extLst>
      <p:ext uri="{BB962C8B-B14F-4D97-AF65-F5344CB8AC3E}">
        <p14:creationId xmlns:p14="http://schemas.microsoft.com/office/powerpoint/2010/main" val="691828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6723" y="624110"/>
            <a:ext cx="8897890" cy="1280890"/>
          </a:xfrm>
        </p:spPr>
        <p:txBody>
          <a:bodyPr/>
          <a:lstStyle/>
          <a:p>
            <a:r>
              <a:rPr lang="en-GB" dirty="0" smtClean="0"/>
              <a:t>Anna</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06723" y="1664985"/>
            <a:ext cx="5990033" cy="4492525"/>
          </a:xfrm>
        </p:spPr>
      </p:pic>
    </p:spTree>
    <p:extLst>
      <p:ext uri="{BB962C8B-B14F-4D97-AF65-F5344CB8AC3E}">
        <p14:creationId xmlns:p14="http://schemas.microsoft.com/office/powerpoint/2010/main" val="6345070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God’s Love and </a:t>
            </a:r>
            <a:r>
              <a:rPr lang="en-GB" dirty="0" smtClean="0"/>
              <a:t>Ours</a:t>
            </a:r>
            <a:endParaRPr lang="en-GB" dirty="0"/>
          </a:p>
        </p:txBody>
      </p:sp>
      <p:sp>
        <p:nvSpPr>
          <p:cNvPr id="3" name="Content Placeholder 2"/>
          <p:cNvSpPr>
            <a:spLocks noGrp="1"/>
          </p:cNvSpPr>
          <p:nvPr>
            <p:ph idx="1"/>
          </p:nvPr>
        </p:nvSpPr>
        <p:spPr>
          <a:xfrm>
            <a:off x="2589212" y="1583140"/>
            <a:ext cx="8915400" cy="4328082"/>
          </a:xfrm>
        </p:spPr>
        <p:txBody>
          <a:bodyPr>
            <a:normAutofit/>
          </a:bodyPr>
          <a:lstStyle/>
          <a:p>
            <a:pPr marL="0" indent="0">
              <a:buNone/>
            </a:pPr>
            <a:r>
              <a:rPr lang="en-GB" dirty="0"/>
              <a:t>Dear friends, let us love one another, for love comes from God. Everyone who loves has been born of God and knows God. </a:t>
            </a:r>
            <a:r>
              <a:rPr lang="en-GB" b="1" baseline="30000" dirty="0"/>
              <a:t>8 </a:t>
            </a:r>
            <a:r>
              <a:rPr lang="en-GB" dirty="0"/>
              <a:t>Whoever does not love does not know God, because God is love. </a:t>
            </a:r>
            <a:r>
              <a:rPr lang="en-GB" b="1" baseline="30000" dirty="0"/>
              <a:t>9 </a:t>
            </a:r>
            <a:r>
              <a:rPr lang="en-GB" dirty="0"/>
              <a:t>This is how God showed his love among us: He sent his one and only Son into the world that we might live through him. </a:t>
            </a:r>
            <a:r>
              <a:rPr lang="en-GB" b="1" baseline="30000" dirty="0"/>
              <a:t>10 </a:t>
            </a:r>
            <a:r>
              <a:rPr lang="en-GB" dirty="0"/>
              <a:t>This is love: not that we loved God, but that he loved us and sent his Son as an atoning sacrifice for our sins. </a:t>
            </a:r>
            <a:r>
              <a:rPr lang="en-GB" b="1" baseline="30000" dirty="0"/>
              <a:t>11 </a:t>
            </a:r>
            <a:r>
              <a:rPr lang="en-GB" dirty="0"/>
              <a:t>Dear friends, since God so loved us, we also ought to love one another. </a:t>
            </a:r>
          </a:p>
          <a:p>
            <a:pPr marL="0" indent="0">
              <a:buNone/>
            </a:pPr>
            <a:r>
              <a:rPr lang="en-GB" b="1" baseline="30000" dirty="0"/>
              <a:t>19 </a:t>
            </a:r>
            <a:r>
              <a:rPr lang="en-GB" dirty="0"/>
              <a:t>We love because he first loved us</a:t>
            </a:r>
            <a:r>
              <a:rPr lang="en-GB" dirty="0" smtClean="0"/>
              <a:t>.</a:t>
            </a:r>
          </a:p>
          <a:p>
            <a:pPr marL="0" indent="0" algn="r">
              <a:buNone/>
            </a:pPr>
            <a:r>
              <a:rPr lang="en-GB" dirty="0" smtClean="0"/>
              <a:t>1 John 4:7-11,19</a:t>
            </a:r>
            <a:endParaRPr lang="en-GB" dirty="0"/>
          </a:p>
          <a:p>
            <a:pPr marL="0" indent="0">
              <a:buNone/>
            </a:pPr>
            <a:endParaRPr lang="en-GB" dirty="0" smtClean="0"/>
          </a:p>
          <a:p>
            <a:pPr marL="0" indent="0">
              <a:buNone/>
            </a:pPr>
            <a:r>
              <a:rPr lang="en-GB" dirty="0" smtClean="0"/>
              <a:t>May </a:t>
            </a:r>
            <a:r>
              <a:rPr lang="en-GB" dirty="0"/>
              <a:t>the God of hope fill you with all joy and peace as you trust in him, so that you may overflow with hope by the power of the Holy Spirit. </a:t>
            </a:r>
            <a:endParaRPr lang="en-GB" dirty="0" smtClean="0"/>
          </a:p>
          <a:p>
            <a:pPr marL="0" indent="0" algn="r">
              <a:buNone/>
            </a:pPr>
            <a:r>
              <a:rPr lang="en-GB" dirty="0" smtClean="0"/>
              <a:t>Rom 15:13</a:t>
            </a:r>
            <a:endParaRPr lang="en-GB" dirty="0"/>
          </a:p>
        </p:txBody>
      </p:sp>
    </p:spTree>
    <p:extLst>
      <p:ext uri="{BB962C8B-B14F-4D97-AF65-F5344CB8AC3E}">
        <p14:creationId xmlns:p14="http://schemas.microsoft.com/office/powerpoint/2010/main" val="13710379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Blessed to be a blessing</a:t>
            </a:r>
            <a:endParaRPr lang="en-GB" dirty="0"/>
          </a:p>
        </p:txBody>
      </p:sp>
      <p:sp>
        <p:nvSpPr>
          <p:cNvPr id="3" name="Content Placeholder 2"/>
          <p:cNvSpPr>
            <a:spLocks noGrp="1"/>
          </p:cNvSpPr>
          <p:nvPr>
            <p:ph idx="1"/>
          </p:nvPr>
        </p:nvSpPr>
        <p:spPr/>
        <p:txBody>
          <a:bodyPr/>
          <a:lstStyle/>
          <a:p>
            <a:r>
              <a:rPr lang="en-GB" dirty="0" smtClean="0"/>
              <a:t>It is the overflow of God’s love in our life that allows us to be a blessing to others</a:t>
            </a:r>
          </a:p>
          <a:p>
            <a:r>
              <a:rPr lang="en-GB" dirty="0" smtClean="0"/>
              <a:t>Only when we know that we are loved, chosen </a:t>
            </a:r>
            <a:r>
              <a:rPr lang="mr-IN" dirty="0" smtClean="0"/>
              <a:t>–</a:t>
            </a:r>
            <a:r>
              <a:rPr lang="en-GB" dirty="0" smtClean="0"/>
              <a:t> adopted; only then do we live and minister from that place of knowing our new identity as daughters and sons of the living God.</a:t>
            </a:r>
          </a:p>
          <a:p>
            <a:r>
              <a:rPr lang="en-GB" dirty="0" smtClean="0"/>
              <a:t>Our identity as daughters and sons is our security and strength, not what we have done for God or what we have achieved. </a:t>
            </a:r>
          </a:p>
          <a:p>
            <a:r>
              <a:rPr lang="en-GB" dirty="0" smtClean="0"/>
              <a:t>Security rooted in our identity as children of God means that we do not need to look for affirmation of others, nor do we need to be undermined by their criticism.</a:t>
            </a:r>
          </a:p>
          <a:p>
            <a:r>
              <a:rPr lang="en-GB" dirty="0" smtClean="0"/>
              <a:t>Sustainable life-giving, joyful ministry flows from this reality.</a:t>
            </a:r>
            <a:endParaRPr lang="en-GB" dirty="0"/>
          </a:p>
        </p:txBody>
      </p:sp>
    </p:spTree>
    <p:extLst>
      <p:ext uri="{BB962C8B-B14F-4D97-AF65-F5344CB8AC3E}">
        <p14:creationId xmlns:p14="http://schemas.microsoft.com/office/powerpoint/2010/main" val="1059157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Cycle of works</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55142" y="1359553"/>
            <a:ext cx="4940207" cy="4940207"/>
          </a:xfrm>
        </p:spPr>
      </p:pic>
    </p:spTree>
    <p:extLst>
      <p:ext uri="{BB962C8B-B14F-4D97-AF65-F5344CB8AC3E}">
        <p14:creationId xmlns:p14="http://schemas.microsoft.com/office/powerpoint/2010/main" val="816368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Cycle of grace</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55142" y="1359553"/>
            <a:ext cx="4940207" cy="4940207"/>
          </a:xfrm>
        </p:spPr>
      </p:pic>
    </p:spTree>
    <p:extLst>
      <p:ext uri="{BB962C8B-B14F-4D97-AF65-F5344CB8AC3E}">
        <p14:creationId xmlns:p14="http://schemas.microsoft.com/office/powerpoint/2010/main" val="2004493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Creating </a:t>
            </a:r>
            <a:r>
              <a:rPr lang="en-GB" dirty="0"/>
              <a:t>a culture of blessing</a:t>
            </a:r>
            <a:br>
              <a:rPr lang="en-GB" dirty="0"/>
            </a:br>
            <a:endParaRPr lang="en-GB" dirty="0"/>
          </a:p>
        </p:txBody>
      </p:sp>
      <p:sp>
        <p:nvSpPr>
          <p:cNvPr id="3" name="Content Placeholder 2"/>
          <p:cNvSpPr>
            <a:spLocks noGrp="1"/>
          </p:cNvSpPr>
          <p:nvPr>
            <p:ph idx="1"/>
          </p:nvPr>
        </p:nvSpPr>
        <p:spPr>
          <a:xfrm>
            <a:off x="2589212" y="2133600"/>
            <a:ext cx="8915400" cy="1619534"/>
          </a:xfrm>
        </p:spPr>
        <p:txBody>
          <a:bodyPr/>
          <a:lstStyle/>
          <a:p>
            <a:r>
              <a:rPr lang="en-GB" dirty="0" smtClean="0"/>
              <a:t>“Conspiracy of Kindness” Steve </a:t>
            </a:r>
            <a:r>
              <a:rPr lang="en-GB" dirty="0" err="1" smtClean="0"/>
              <a:t>Sjogren</a:t>
            </a:r>
            <a:endParaRPr lang="en-GB" dirty="0" smtClean="0"/>
          </a:p>
          <a:p>
            <a:r>
              <a:rPr lang="en-GB" dirty="0" smtClean="0"/>
              <a:t>Free Hugs / I’m sorry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9212" y="3048000"/>
            <a:ext cx="5211049" cy="3581211"/>
          </a:xfrm>
          <a:prstGeom prst="rect">
            <a:avLst/>
          </a:prstGeom>
        </p:spPr>
      </p:pic>
    </p:spTree>
    <p:extLst>
      <p:ext uri="{BB962C8B-B14F-4D97-AF65-F5344CB8AC3E}">
        <p14:creationId xmlns:p14="http://schemas.microsoft.com/office/powerpoint/2010/main" val="331501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Week by week sharing good news stories of lives blessed</a:t>
            </a:r>
          </a:p>
          <a:p>
            <a:r>
              <a:rPr lang="en-GB" dirty="0" smtClean="0"/>
              <a:t>Stories of healings, “miraculous” provision for families, people being rescued from debt</a:t>
            </a:r>
          </a:p>
          <a:p>
            <a:r>
              <a:rPr lang="en-GB" dirty="0" smtClean="0"/>
              <a:t>People start coming to church because ”if this is what Christianity is about then I want to find out more”</a:t>
            </a:r>
          </a:p>
          <a:p>
            <a:r>
              <a:rPr lang="en-GB" dirty="0" smtClean="0"/>
              <a:t>Opportunities to serve and bless open up</a:t>
            </a:r>
            <a:r>
              <a:rPr lang="en-GB" dirty="0"/>
              <a:t> </a:t>
            </a:r>
            <a:r>
              <a:rPr lang="en-GB" dirty="0" smtClean="0"/>
              <a:t>- the ARC </a:t>
            </a:r>
            <a:r>
              <a:rPr lang="mr-IN" dirty="0" smtClean="0"/>
              <a:t>–</a:t>
            </a:r>
            <a:r>
              <a:rPr lang="en-GB" dirty="0" smtClean="0"/>
              <a:t> come and help!</a:t>
            </a:r>
          </a:p>
        </p:txBody>
      </p:sp>
      <p:sp>
        <p:nvSpPr>
          <p:cNvPr id="4" name="Content Placeholder 2"/>
          <p:cNvSpPr>
            <a:spLocks noGrp="1"/>
          </p:cNvSpPr>
          <p:nvPr>
            <p:ph type="title"/>
          </p:nvPr>
        </p:nvSpPr>
        <p:spPr/>
        <p:txBody>
          <a:bodyPr/>
          <a:lstStyle/>
          <a:p>
            <a:r>
              <a:rPr lang="en-GB" dirty="0" smtClean="0"/>
              <a:t>Building faith and courage through our stories</a:t>
            </a:r>
          </a:p>
        </p:txBody>
      </p:sp>
    </p:spTree>
    <p:extLst>
      <p:ext uri="{BB962C8B-B14F-4D97-AF65-F5344CB8AC3E}">
        <p14:creationId xmlns:p14="http://schemas.microsoft.com/office/powerpoint/2010/main" val="976935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Aftercare Recovery Community (ARC)</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2925" y="2147247"/>
            <a:ext cx="6716888" cy="3778250"/>
          </a:xfrm>
        </p:spPr>
      </p:pic>
    </p:spTree>
    <p:extLst>
      <p:ext uri="{BB962C8B-B14F-4D97-AF65-F5344CB8AC3E}">
        <p14:creationId xmlns:p14="http://schemas.microsoft.com/office/powerpoint/2010/main" val="1495909681"/>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82</TotalTime>
  <Words>407</Words>
  <Application>Microsoft Macintosh PowerPoint</Application>
  <PresentationFormat>Widescreen</PresentationFormat>
  <Paragraphs>43</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Calibri</vt:lpstr>
      <vt:lpstr>Century Gothic</vt:lpstr>
      <vt:lpstr>Mangal</vt:lpstr>
      <vt:lpstr>Wingdings 3</vt:lpstr>
      <vt:lpstr>Arial</vt:lpstr>
      <vt:lpstr>Wisp</vt:lpstr>
      <vt:lpstr>Blessed to be a blessing</vt:lpstr>
      <vt:lpstr>Anna</vt:lpstr>
      <vt:lpstr>God’s Love and Ours</vt:lpstr>
      <vt:lpstr>Blessed to be a blessing</vt:lpstr>
      <vt:lpstr>Cycle of works</vt:lpstr>
      <vt:lpstr>Cycle of grace</vt:lpstr>
      <vt:lpstr>Creating a culture of blessing </vt:lpstr>
      <vt:lpstr>Building faith and courage through our stories</vt:lpstr>
      <vt:lpstr>Aftercare Recovery Community (ARC)</vt:lpstr>
      <vt:lpstr>Life to the full</vt:lpstr>
      <vt:lpstr>Step 12</vt:lpstr>
      <vt:lpstr>Lessons learned</vt:lpstr>
      <vt:lpstr>Blessed to be a blessing</vt:lpstr>
    </vt:vector>
  </TitlesOfParts>
  <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Blessed to be a blessing</dc:title>
  <dc:creator>Alan McWilliam</dc:creator>
  <cp:lastModifiedBy>Alan McWilliam</cp:lastModifiedBy>
  <cp:revision>10</cp:revision>
  <cp:lastPrinted>2017-06-03T14:42:40Z</cp:lastPrinted>
  <dcterms:created xsi:type="dcterms:W3CDTF">2017-05-10T09:16:54Z</dcterms:created>
  <dcterms:modified xsi:type="dcterms:W3CDTF">2017-06-03T14:43:27Z</dcterms:modified>
</cp:coreProperties>
</file>