
<file path=[Content_Types].xml><?xml version="1.0" encoding="utf-8"?>
<Types xmlns="http://schemas.openxmlformats.org/package/2006/content-types">
  <Default Extension="xml" ContentType="application/xml"/>
  <Default Extension="rels" ContentType="application/vnd.openxmlformats-package.relationships+xml"/>
  <Default Extension="jpe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4" Type="http://schemas.openxmlformats.org/officeDocument/2006/relationships/extended-properties" Target="docProps/app.xml"/><Relationship Id="rId1" Type="http://schemas.openxmlformats.org/officeDocument/2006/relationships/officeDocument" Target="ppt/presentation.xml"/><Relationship Id="rId2" Type="http://schemas.openxmlformats.org/package/2006/relationships/metadata/thumbnail" Target="docProps/thumbnail.jpeg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69" r:id="rId1"/>
  </p:sldMasterIdLst>
  <p:notesMasterIdLst>
    <p:notesMasterId r:id="rId10"/>
  </p:notesMasterIdLst>
  <p:handoutMasterIdLst>
    <p:handoutMasterId r:id="rId11"/>
  </p:handoutMasterIdLst>
  <p:sldIdLst>
    <p:sldId id="256" r:id="rId2"/>
    <p:sldId id="257" r:id="rId3"/>
    <p:sldId id="258" r:id="rId4"/>
    <p:sldId id="259" r:id="rId5"/>
    <p:sldId id="260" r:id="rId6"/>
    <p:sldId id="261" r:id="rId7"/>
    <p:sldId id="263" r:id="rId8"/>
    <p:sldId id="264" r:id="rId9"/>
  </p:sldIdLst>
  <p:sldSz cx="12192000" cy="6858000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10"/>
    <p:restoredTop sz="94645"/>
  </p:normalViewPr>
  <p:slideViewPr>
    <p:cSldViewPr snapToGrid="0" snapToObjects="1">
      <p:cViewPr>
        <p:scale>
          <a:sx n="127" d="100"/>
          <a:sy n="127" d="100"/>
        </p:scale>
        <p:origin x="-160" y="144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11" Type="http://schemas.openxmlformats.org/officeDocument/2006/relationships/handoutMaster" Target="handoutMasters/handoutMaster1.xml"/><Relationship Id="rId12" Type="http://schemas.openxmlformats.org/officeDocument/2006/relationships/presProps" Target="presProps.xml"/><Relationship Id="rId13" Type="http://schemas.openxmlformats.org/officeDocument/2006/relationships/viewProps" Target="viewProps.xml"/><Relationship Id="rId14" Type="http://schemas.openxmlformats.org/officeDocument/2006/relationships/theme" Target="theme/theme1.xml"/><Relationship Id="rId15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2" Type="http://schemas.openxmlformats.org/officeDocument/2006/relationships/slide" Target="slides/slide1.xml"/><Relationship Id="rId3" Type="http://schemas.openxmlformats.org/officeDocument/2006/relationships/slide" Target="slides/slide2.xml"/><Relationship Id="rId4" Type="http://schemas.openxmlformats.org/officeDocument/2006/relationships/slide" Target="slides/slide3.xml"/><Relationship Id="rId5" Type="http://schemas.openxmlformats.org/officeDocument/2006/relationships/slide" Target="slides/slide4.xml"/><Relationship Id="rId6" Type="http://schemas.openxmlformats.org/officeDocument/2006/relationships/slide" Target="slides/slide5.xml"/><Relationship Id="rId7" Type="http://schemas.openxmlformats.org/officeDocument/2006/relationships/slide" Target="slides/slide6.xml"/><Relationship Id="rId8" Type="http://schemas.openxmlformats.org/officeDocument/2006/relationships/slide" Target="slides/slide7.xml"/><Relationship Id="rId9" Type="http://schemas.openxmlformats.org/officeDocument/2006/relationships/slide" Target="slides/slide8.xml"/><Relationship Id="rId10" Type="http://schemas.openxmlformats.org/officeDocument/2006/relationships/notesMaster" Target="notesMasters/notesMaster1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GB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3F27F353-1290-6442-A6DD-9CC3D2E0372F}" type="datetimeFigureOut">
              <a:rPr lang="en-GB" smtClean="0"/>
              <a:t>11/06/2017</a:t>
            </a:fld>
            <a:endParaRPr lang="en-GB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GB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908992CB-2E99-5F4E-9F2B-DBC9288BD3F6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5444400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GB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17880CF2-BBAC-8147-9683-9AC8AC851766}" type="datetimeFigureOut">
              <a:rPr lang="en-GB" smtClean="0"/>
              <a:t>11/06/2017</a:t>
            </a:fld>
            <a:endParaRPr lang="en-GB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GB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GB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GB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BBA9B1B8-2C7D-0E43-8E1E-3297F53531F4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269008094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 smtClean="0"/>
              <a:t>Click to edit Master title style</a:t>
            </a:r>
            <a:endParaRPr lang="en-GB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 smtClean="0"/>
              <a:t>Click to edit Master subtitle style</a:t>
            </a:r>
            <a:endParaRPr lang="en-GB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8A87A34-81AB-432B-8DAE-1953F412C126}" type="datetimeFigureOut">
              <a:rPr lang="en-US" smtClean="0"/>
              <a:t>6/10/17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22F896-40B5-4ADD-8801-0D06FADFA095}" type="slidenum">
              <a:rPr lang="en-US" smtClean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GB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GB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8A87A34-81AB-432B-8DAE-1953F412C126}" type="datetimeFigureOut">
              <a:rPr lang="en-US" smtClean="0"/>
              <a:t>6/10/17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22F896-40B5-4ADD-8801-0D06FADFA095}" type="slidenum">
              <a:rPr lang="en-US" smtClean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 smtClean="0"/>
              <a:t>Click to edit Master title style</a:t>
            </a:r>
            <a:endParaRPr lang="en-GB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8A87A34-81AB-432B-8DAE-1953F412C126}" type="datetimeFigureOut">
              <a:rPr lang="en-US" smtClean="0"/>
              <a:t>6/10/17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22F896-40B5-4ADD-8801-0D06FADFA095}" type="slidenum">
              <a:rPr lang="en-US" smtClean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GB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GB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GB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8A87A34-81AB-432B-8DAE-1953F412C126}" type="datetimeFigureOut">
              <a:rPr lang="en-US" smtClean="0"/>
              <a:t>6/10/17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22F896-40B5-4ADD-8801-0D06FADFA095}" type="slidenum">
              <a:rPr lang="en-US" smtClean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GB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GB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GB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8A87A34-81AB-432B-8DAE-1953F412C126}" type="datetimeFigureOut">
              <a:rPr lang="en-US" smtClean="0"/>
              <a:t>6/10/17</a:t>
            </a:fld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22F896-40B5-4ADD-8801-0D06FADFA095}" type="slidenum">
              <a:rPr lang="en-US" smtClean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GB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8A87A34-81AB-432B-8DAE-1953F412C126}" type="datetimeFigureOut">
              <a:rPr lang="en-US" smtClean="0"/>
              <a:t>6/10/17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22F896-40B5-4ADD-8801-0D06FADFA095}" type="slidenum">
              <a:rPr lang="en-US" smtClean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8A87A34-81AB-432B-8DAE-1953F412C126}" type="datetimeFigureOut">
              <a:rPr lang="en-US" smtClean="0"/>
              <a:t>6/10/17</a:t>
            </a:fld>
            <a:endParaRPr lang="en-US" dirty="0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22F896-40B5-4ADD-8801-0D06FADFA095}" type="slidenum">
              <a:rPr lang="en-US" smtClean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 smtClean="0"/>
              <a:t>Click to edit Master title style</a:t>
            </a:r>
            <a:endParaRPr lang="en-GB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GB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8A87A34-81AB-432B-8DAE-1953F412C126}" type="datetimeFigureOut">
              <a:rPr lang="en-US" smtClean="0"/>
              <a:t>6/10/17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22F896-40B5-4ADD-8801-0D06FADFA095}" type="slidenum">
              <a:rPr lang="en-US" smtClean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 smtClean="0"/>
              <a:t>Click to edit Master title style</a:t>
            </a:r>
            <a:endParaRPr lang="en-GB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GB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8A87A34-81AB-432B-8DAE-1953F412C126}" type="datetimeFigureOut">
              <a:rPr lang="en-US" smtClean="0"/>
              <a:t>6/10/17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22F896-40B5-4ADD-8801-0D06FADFA095}" type="slidenum">
              <a:rPr lang="en-US" smtClean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GB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GB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8A87A34-81AB-432B-8DAE-1953F412C126}" type="datetimeFigureOut">
              <a:rPr lang="en-US" smtClean="0"/>
              <a:t>6/10/17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22F896-40B5-4ADD-8801-0D06FADFA095}" type="slidenum">
              <a:rPr lang="en-US" smtClean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GB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GB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8A87A34-81AB-432B-8DAE-1953F412C126}" type="datetimeFigureOut">
              <a:rPr lang="en-US" smtClean="0"/>
              <a:t>6/10/17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22F896-40B5-4ADD-8801-0D06FADFA095}" type="slidenum">
              <a:rPr lang="en-US" smtClean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11" Type="http://schemas.openxmlformats.org/officeDocument/2006/relationships/slideLayout" Target="../slideLayouts/slideLayout11.xml"/><Relationship Id="rId12" Type="http://schemas.openxmlformats.org/officeDocument/2006/relationships/theme" Target="../theme/theme1.xml"/><Relationship Id="rId1" Type="http://schemas.openxmlformats.org/officeDocument/2006/relationships/slideLayout" Target="../slideLayouts/slideLayout1.xml"/><Relationship Id="rId2" Type="http://schemas.openxmlformats.org/officeDocument/2006/relationships/slideLayout" Target="../slideLayouts/slideLayout2.xml"/><Relationship Id="rId3" Type="http://schemas.openxmlformats.org/officeDocument/2006/relationships/slideLayout" Target="../slideLayouts/slideLayout3.xml"/><Relationship Id="rId4" Type="http://schemas.openxmlformats.org/officeDocument/2006/relationships/slideLayout" Target="../slideLayouts/slideLayout4.xml"/><Relationship Id="rId5" Type="http://schemas.openxmlformats.org/officeDocument/2006/relationships/slideLayout" Target="../slideLayouts/slideLayout5.xml"/><Relationship Id="rId6" Type="http://schemas.openxmlformats.org/officeDocument/2006/relationships/slideLayout" Target="../slideLayouts/slideLayout6.xml"/><Relationship Id="rId7" Type="http://schemas.openxmlformats.org/officeDocument/2006/relationships/slideLayout" Target="../slideLayouts/slideLayout7.xml"/><Relationship Id="rId8" Type="http://schemas.openxmlformats.org/officeDocument/2006/relationships/slideLayout" Target="../slideLayouts/slideLayout8.xml"/><Relationship Id="rId9" Type="http://schemas.openxmlformats.org/officeDocument/2006/relationships/slideLayout" Target="../slideLayouts/slideLayout9.xml"/><Relationship Id="rId10" Type="http://schemas.openxmlformats.org/officeDocument/2006/relationships/slideLayout" Target="../slideLayouts/slideLayout10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GB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GB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48A87A34-81AB-432B-8DAE-1953F412C126}" type="datetimeFigureOut">
              <a:rPr lang="en-US" smtClean="0"/>
              <a:pPr/>
              <a:t>6/10/17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6D22F896-40B5-4ADD-8801-0D06FADFA095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60716254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70" r:id="rId1"/>
    <p:sldLayoutId id="2147483671" r:id="rId2"/>
    <p:sldLayoutId id="2147483672" r:id="rId3"/>
    <p:sldLayoutId id="2147483673" r:id="rId4"/>
    <p:sldLayoutId id="2147483674" r:id="rId5"/>
    <p:sldLayoutId id="2147483675" r:id="rId6"/>
    <p:sldLayoutId id="2147483676" r:id="rId7"/>
    <p:sldLayoutId id="2147483677" r:id="rId8"/>
    <p:sldLayoutId id="2147483678" r:id="rId9"/>
    <p:sldLayoutId id="2147483679" r:id="rId10"/>
    <p:sldLayoutId id="2147483680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/>
        <p:txBody>
          <a:bodyPr>
            <a:normAutofit/>
          </a:bodyPr>
          <a:lstStyle/>
          <a:p>
            <a:r>
              <a:rPr lang="en-GB" sz="9600" b="1" dirty="0" smtClean="0"/>
              <a:t>Habakkuk</a:t>
            </a:r>
            <a:endParaRPr lang="en-GB" sz="9600" b="1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/>
        <p:txBody>
          <a:bodyPr>
            <a:normAutofit/>
          </a:bodyPr>
          <a:lstStyle/>
          <a:p>
            <a:r>
              <a:rPr lang="en-GB" sz="4800" b="1" dirty="0" smtClean="0"/>
              <a:t>Does </a:t>
            </a:r>
            <a:r>
              <a:rPr lang="en-GB" sz="4800" b="1" dirty="0" smtClean="0"/>
              <a:t>God </a:t>
            </a:r>
            <a:r>
              <a:rPr lang="en-GB" sz="4800" b="1" dirty="0" smtClean="0"/>
              <a:t>know what he’s doing?</a:t>
            </a:r>
            <a:endParaRPr lang="en-GB" sz="4800" b="1" dirty="0"/>
          </a:p>
        </p:txBody>
      </p:sp>
    </p:spTree>
    <p:extLst>
      <p:ext uri="{BB962C8B-B14F-4D97-AF65-F5344CB8AC3E}">
        <p14:creationId xmlns:p14="http://schemas.microsoft.com/office/powerpoint/2010/main" val="1131427520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GB" sz="4400" dirty="0" smtClean="0">
                <a:solidFill>
                  <a:schemeClr val="accent1">
                    <a:lumMod val="75000"/>
                  </a:schemeClr>
                </a:solidFill>
              </a:rPr>
              <a:t>INTRODUCTION</a:t>
            </a:r>
            <a:endParaRPr lang="en-GB" sz="4400" dirty="0">
              <a:solidFill>
                <a:schemeClr val="accent1">
                  <a:lumMod val="75000"/>
                </a:schemeClr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838200" y="1825625"/>
            <a:ext cx="10896600" cy="4351338"/>
          </a:xfrm>
        </p:spPr>
        <p:txBody>
          <a:bodyPr>
            <a:normAutofit fontScale="92500"/>
          </a:bodyPr>
          <a:lstStyle/>
          <a:p>
            <a:r>
              <a:rPr lang="en-GB" sz="3600" b="1" dirty="0" smtClean="0"/>
              <a:t>Book describes an encounter between God and Habakkuk.</a:t>
            </a:r>
          </a:p>
          <a:p>
            <a:endParaRPr lang="en-GB" sz="3600" b="1" dirty="0" smtClean="0"/>
          </a:p>
          <a:p>
            <a:pPr marL="457200" indent="-457200">
              <a:buFont typeface="+mj-lt"/>
              <a:buAutoNum type="arabicPeriod"/>
            </a:pPr>
            <a:r>
              <a:rPr lang="en-GB" sz="3600" b="1" dirty="0" smtClean="0"/>
              <a:t>Habakkuk </a:t>
            </a:r>
            <a:r>
              <a:rPr lang="en-GB" sz="3600" b="1" dirty="0" smtClean="0"/>
              <a:t>1v1 </a:t>
            </a:r>
            <a:r>
              <a:rPr lang="mr-IN" sz="3600" b="1" dirty="0" smtClean="0"/>
              <a:t>–</a:t>
            </a:r>
            <a:r>
              <a:rPr lang="en-GB" sz="3600" b="1" dirty="0" smtClean="0"/>
              <a:t> 2v1 : </a:t>
            </a:r>
            <a:r>
              <a:rPr lang="en-GB" sz="3600" b="1" dirty="0" smtClean="0"/>
              <a:t>STRUGGLE </a:t>
            </a:r>
            <a:r>
              <a:rPr lang="en-GB" sz="3600" b="1" dirty="0" smtClean="0"/>
              <a:t>AND </a:t>
            </a:r>
            <a:r>
              <a:rPr lang="en-GB" sz="3600" b="1" dirty="0" smtClean="0"/>
              <a:t>SHOCK</a:t>
            </a:r>
          </a:p>
          <a:p>
            <a:pPr marL="457200" indent="-457200">
              <a:buFont typeface="+mj-lt"/>
              <a:buAutoNum type="arabicPeriod"/>
            </a:pPr>
            <a:endParaRPr lang="en-GB" sz="3600" b="1" dirty="0" smtClean="0"/>
          </a:p>
          <a:p>
            <a:pPr marL="457200" indent="-457200">
              <a:buFont typeface="+mj-lt"/>
              <a:buAutoNum type="arabicPeriod"/>
            </a:pPr>
            <a:r>
              <a:rPr lang="en-GB" sz="3600" b="1" dirty="0" smtClean="0"/>
              <a:t>Habakkuk 2v2 </a:t>
            </a:r>
            <a:r>
              <a:rPr lang="mr-IN" sz="3600" b="1" dirty="0" smtClean="0"/>
              <a:t>–</a:t>
            </a:r>
            <a:r>
              <a:rPr lang="en-GB" sz="3600" b="1" dirty="0" smtClean="0"/>
              <a:t> 2v19 : SHARE AND </a:t>
            </a:r>
            <a:r>
              <a:rPr lang="en-GB" sz="3600" b="1" dirty="0" smtClean="0"/>
              <a:t>SURVIVE</a:t>
            </a:r>
          </a:p>
          <a:p>
            <a:pPr marL="457200" indent="-457200">
              <a:buFont typeface="+mj-lt"/>
              <a:buAutoNum type="arabicPeriod"/>
            </a:pPr>
            <a:endParaRPr lang="en-GB" sz="3600" b="1" dirty="0" smtClean="0"/>
          </a:p>
          <a:p>
            <a:pPr marL="457200" indent="-457200">
              <a:buFont typeface="+mj-lt"/>
              <a:buAutoNum type="arabicPeriod"/>
            </a:pPr>
            <a:r>
              <a:rPr lang="en-GB" sz="3600" b="1" dirty="0" smtClean="0"/>
              <a:t>Habakkuk 2v20 </a:t>
            </a:r>
            <a:r>
              <a:rPr lang="mr-IN" sz="3600" b="1" dirty="0" smtClean="0"/>
              <a:t>–</a:t>
            </a:r>
            <a:r>
              <a:rPr lang="en-GB" sz="3600" b="1" dirty="0" smtClean="0"/>
              <a:t> 3v19 : SILENCE AND SONG</a:t>
            </a:r>
            <a:endParaRPr lang="en-GB" sz="3600" b="1" dirty="0"/>
          </a:p>
        </p:txBody>
      </p:sp>
    </p:spTree>
    <p:extLst>
      <p:ext uri="{BB962C8B-B14F-4D97-AF65-F5344CB8AC3E}">
        <p14:creationId xmlns:p14="http://schemas.microsoft.com/office/powerpoint/2010/main" val="1389968966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30797" y="-121012"/>
            <a:ext cx="10515600" cy="1325563"/>
          </a:xfrm>
        </p:spPr>
        <p:txBody>
          <a:bodyPr>
            <a:normAutofit/>
          </a:bodyPr>
          <a:lstStyle/>
          <a:p>
            <a:r>
              <a:rPr lang="en-GB" b="1" dirty="0" smtClean="0">
                <a:solidFill>
                  <a:schemeClr val="accent1">
                    <a:lumMod val="75000"/>
                  </a:schemeClr>
                </a:solidFill>
              </a:rPr>
              <a:t>RECAP </a:t>
            </a:r>
            <a:r>
              <a:rPr lang="mr-IN" b="1" dirty="0" smtClean="0">
                <a:solidFill>
                  <a:schemeClr val="accent1">
                    <a:lumMod val="75000"/>
                  </a:schemeClr>
                </a:solidFill>
              </a:rPr>
              <a:t>–</a:t>
            </a:r>
            <a:r>
              <a:rPr lang="en-GB" b="1" dirty="0" smtClean="0">
                <a:solidFill>
                  <a:schemeClr val="accent1">
                    <a:lumMod val="75000"/>
                  </a:schemeClr>
                </a:solidFill>
              </a:rPr>
              <a:t> Habakkuk 1v1 </a:t>
            </a:r>
            <a:r>
              <a:rPr lang="mr-IN" b="1" dirty="0" smtClean="0">
                <a:solidFill>
                  <a:schemeClr val="accent1">
                    <a:lumMod val="75000"/>
                  </a:schemeClr>
                </a:solidFill>
              </a:rPr>
              <a:t>–</a:t>
            </a:r>
            <a:r>
              <a:rPr lang="en-GB" b="1" dirty="0" smtClean="0">
                <a:solidFill>
                  <a:schemeClr val="accent1">
                    <a:lumMod val="75000"/>
                  </a:schemeClr>
                </a:solidFill>
              </a:rPr>
              <a:t> 2v1</a:t>
            </a:r>
            <a:endParaRPr lang="en-GB" sz="4400" b="1" dirty="0">
              <a:solidFill>
                <a:schemeClr val="accent1">
                  <a:lumMod val="75000"/>
                </a:schemeClr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32609" y="1204551"/>
            <a:ext cx="11684000" cy="3541714"/>
          </a:xfrm>
        </p:spPr>
        <p:txBody>
          <a:bodyPr>
            <a:noAutofit/>
          </a:bodyPr>
          <a:lstStyle/>
          <a:p>
            <a:endParaRPr lang="en-GB" sz="3200" b="1" dirty="0" smtClean="0"/>
          </a:p>
          <a:p>
            <a:r>
              <a:rPr lang="en-GB" sz="3200" b="1" dirty="0" smtClean="0"/>
              <a:t>Habakkuk:</a:t>
            </a:r>
            <a:r>
              <a:rPr lang="en-GB" sz="3200" b="1" dirty="0"/>
              <a:t> </a:t>
            </a:r>
            <a:r>
              <a:rPr lang="en-GB" sz="3200" b="1" dirty="0" smtClean="0"/>
              <a:t>	</a:t>
            </a:r>
            <a:r>
              <a:rPr lang="en-GB" sz="3200" b="1" dirty="0" smtClean="0"/>
              <a:t>Why are you not doing anything about the 					wickedness in our nation?</a:t>
            </a:r>
            <a:endParaRPr lang="en-GB" sz="3200" b="1" dirty="0" smtClean="0"/>
          </a:p>
          <a:p>
            <a:endParaRPr lang="en-GB" sz="3200" b="1" dirty="0" smtClean="0"/>
          </a:p>
          <a:p>
            <a:r>
              <a:rPr lang="en-GB" sz="3200" b="1" dirty="0" smtClean="0"/>
              <a:t>God:		I am doing something about it (SURPRISE) </a:t>
            </a:r>
            <a:r>
              <a:rPr lang="mr-IN" sz="3200" b="1" dirty="0" smtClean="0"/>
              <a:t>–</a:t>
            </a:r>
            <a:r>
              <a:rPr lang="en-GB" sz="3200" b="1" dirty="0" smtClean="0"/>
              <a:t> I am 			going to send the Babylonians.</a:t>
            </a:r>
          </a:p>
          <a:p>
            <a:endParaRPr lang="en-GB" sz="3200" b="1" dirty="0"/>
          </a:p>
          <a:p>
            <a:r>
              <a:rPr lang="en-GB" sz="3200" b="1" dirty="0" smtClean="0"/>
              <a:t>Habakkuk:</a:t>
            </a:r>
            <a:r>
              <a:rPr lang="en-GB" sz="3200" b="1" dirty="0"/>
              <a:t> </a:t>
            </a:r>
            <a:r>
              <a:rPr lang="en-GB" sz="3200" b="1" dirty="0" smtClean="0"/>
              <a:t>	</a:t>
            </a:r>
            <a:r>
              <a:rPr lang="en-GB" sz="3200" b="1" dirty="0" smtClean="0"/>
              <a:t>You can’t send them (SHOCK)! </a:t>
            </a:r>
            <a:r>
              <a:rPr lang="mr-IN" sz="3200" b="1" dirty="0" smtClean="0"/>
              <a:t>–</a:t>
            </a:r>
            <a:r>
              <a:rPr lang="en-GB" sz="3200" b="1" dirty="0" smtClean="0"/>
              <a:t> they are worse 				than we are </a:t>
            </a:r>
            <a:r>
              <a:rPr lang="mr-IN" sz="3200" b="1" dirty="0" smtClean="0"/>
              <a:t>–</a:t>
            </a:r>
            <a:r>
              <a:rPr lang="en-GB" sz="3200" b="1" dirty="0" smtClean="0"/>
              <a:t> no one will survive them!!</a:t>
            </a:r>
            <a:r>
              <a:rPr lang="en-GB" sz="3200" b="1" dirty="0" smtClean="0"/>
              <a:t/>
            </a:r>
            <a:br>
              <a:rPr lang="en-GB" sz="3200" b="1" dirty="0" smtClean="0"/>
            </a:br>
            <a:r>
              <a:rPr lang="en-GB" sz="3200" b="1" dirty="0" smtClean="0"/>
              <a:t> 			</a:t>
            </a:r>
          </a:p>
        </p:txBody>
      </p:sp>
    </p:spTree>
    <p:extLst>
      <p:ext uri="{BB962C8B-B14F-4D97-AF65-F5344CB8AC3E}">
        <p14:creationId xmlns:p14="http://schemas.microsoft.com/office/powerpoint/2010/main" val="1356155380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GB" sz="4400" b="1" dirty="0" smtClean="0">
                <a:solidFill>
                  <a:schemeClr val="accent1">
                    <a:lumMod val="75000"/>
                  </a:schemeClr>
                </a:solidFill>
              </a:rPr>
              <a:t>HABAKKUK </a:t>
            </a:r>
            <a:r>
              <a:rPr lang="en-GB" sz="4400" b="1" dirty="0" smtClean="0">
                <a:solidFill>
                  <a:schemeClr val="accent1">
                    <a:lumMod val="75000"/>
                  </a:schemeClr>
                </a:solidFill>
              </a:rPr>
              <a:t>2v2-3</a:t>
            </a:r>
            <a:endParaRPr lang="en-GB" sz="4400" b="1" dirty="0">
              <a:solidFill>
                <a:schemeClr val="accent1">
                  <a:lumMod val="75000"/>
                </a:schemeClr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20291" y="1690688"/>
            <a:ext cx="11551417" cy="4351338"/>
          </a:xfrm>
        </p:spPr>
        <p:txBody>
          <a:bodyPr>
            <a:noAutofit/>
          </a:bodyPr>
          <a:lstStyle/>
          <a:p>
            <a:pPr marL="0" indent="0">
              <a:buNone/>
            </a:pPr>
            <a:r>
              <a:rPr lang="en-GB" sz="3200" b="1" dirty="0" smtClean="0"/>
              <a:t>Write it Down! = SHARE</a:t>
            </a:r>
          </a:p>
          <a:p>
            <a:pPr marL="0" indent="0">
              <a:buNone/>
            </a:pPr>
            <a:endParaRPr lang="en-GB" sz="3200" b="1" dirty="0" smtClean="0"/>
          </a:p>
          <a:p>
            <a:r>
              <a:rPr lang="en-GB" sz="3200" b="1" dirty="0" smtClean="0">
                <a:sym typeface="Wingdings"/>
              </a:rPr>
              <a:t>Not just for you but for everyone (even if you don’t like it!).</a:t>
            </a:r>
          </a:p>
          <a:p>
            <a:r>
              <a:rPr lang="en-GB" sz="3200" b="1" dirty="0" smtClean="0">
                <a:sym typeface="Wingdings"/>
              </a:rPr>
              <a:t>Will need to be remembered in the hard times ahead.</a:t>
            </a:r>
          </a:p>
          <a:p>
            <a:r>
              <a:rPr lang="en-GB" sz="3200" b="1" dirty="0" smtClean="0">
                <a:sym typeface="Wingdings"/>
              </a:rPr>
              <a:t>It’s important!</a:t>
            </a:r>
          </a:p>
          <a:p>
            <a:r>
              <a:rPr lang="en-GB" sz="3200" b="1" dirty="0" smtClean="0">
                <a:sym typeface="Wingdings"/>
              </a:rPr>
              <a:t>It will take some time to be fulfilled, but it will certainly happen.</a:t>
            </a:r>
            <a:r>
              <a:rPr lang="en-GB" sz="3200" b="1" dirty="0" smtClean="0">
                <a:sym typeface="Wingdings"/>
              </a:rPr>
              <a:t/>
            </a:r>
            <a:br>
              <a:rPr lang="en-GB" sz="3200" b="1" dirty="0" smtClean="0">
                <a:sym typeface="Wingdings"/>
              </a:rPr>
            </a:br>
            <a:r>
              <a:rPr lang="en-GB" sz="3200" b="1" dirty="0" smtClean="0">
                <a:sym typeface="Wingdings"/>
              </a:rPr>
              <a:t/>
            </a:r>
            <a:br>
              <a:rPr lang="en-GB" sz="3200" b="1" dirty="0" smtClean="0">
                <a:sym typeface="Wingdings"/>
              </a:rPr>
            </a:br>
            <a:endParaRPr lang="en-GB" sz="3200" b="1" dirty="0"/>
          </a:p>
        </p:txBody>
      </p:sp>
    </p:spTree>
    <p:extLst>
      <p:ext uri="{BB962C8B-B14F-4D97-AF65-F5344CB8AC3E}">
        <p14:creationId xmlns:p14="http://schemas.microsoft.com/office/powerpoint/2010/main" val="310839073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b="1" dirty="0" smtClean="0">
                <a:solidFill>
                  <a:schemeClr val="accent1">
                    <a:lumMod val="75000"/>
                  </a:schemeClr>
                </a:solidFill>
              </a:rPr>
              <a:t>HABAKKUK </a:t>
            </a:r>
            <a:r>
              <a:rPr lang="en-GB" b="1" dirty="0" smtClean="0">
                <a:solidFill>
                  <a:schemeClr val="accent1">
                    <a:lumMod val="75000"/>
                  </a:schemeClr>
                </a:solidFill>
              </a:rPr>
              <a:t>2v4-14</a:t>
            </a:r>
            <a:r>
              <a:rPr lang="en-GB" b="1" dirty="0" smtClean="0">
                <a:solidFill>
                  <a:schemeClr val="accent1">
                    <a:lumMod val="75000"/>
                  </a:schemeClr>
                </a:solidFill>
              </a:rPr>
              <a:t> </a:t>
            </a:r>
            <a:r>
              <a:rPr lang="en-GB" b="1" dirty="0" smtClean="0">
                <a:solidFill>
                  <a:schemeClr val="accent1">
                    <a:lumMod val="75000"/>
                  </a:schemeClr>
                </a:solidFill>
              </a:rPr>
              <a:t>: </a:t>
            </a:r>
            <a:r>
              <a:rPr lang="en-GB" b="1" dirty="0" smtClean="0">
                <a:solidFill>
                  <a:schemeClr val="accent1">
                    <a:lumMod val="75000"/>
                  </a:schemeClr>
                </a:solidFill>
              </a:rPr>
              <a:t>Babylon’s Future</a:t>
            </a:r>
            <a:endParaRPr lang="en-GB" b="1" dirty="0">
              <a:solidFill>
                <a:schemeClr val="accent1">
                  <a:lumMod val="75000"/>
                </a:schemeClr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GB" sz="3600" b="1" dirty="0" smtClean="0"/>
              <a:t> </a:t>
            </a:r>
            <a:r>
              <a:rPr lang="en-GB" sz="3600" b="1" dirty="0" smtClean="0"/>
              <a:t>God is well aware of what the Babylonians are like.</a:t>
            </a:r>
            <a:endParaRPr lang="en-GB" sz="3600" b="1" dirty="0" smtClean="0"/>
          </a:p>
          <a:p>
            <a:r>
              <a:rPr lang="en-GB" sz="3600" b="1" dirty="0" smtClean="0"/>
              <a:t>They themselves will be judged (5 Woes).</a:t>
            </a:r>
          </a:p>
          <a:p>
            <a:pPr lvl="1"/>
            <a:endParaRPr lang="en-GB" sz="3200" b="1" dirty="0" smtClean="0"/>
          </a:p>
          <a:p>
            <a:pPr lvl="1"/>
            <a:r>
              <a:rPr lang="en-GB" sz="3200" b="1" dirty="0" smtClean="0"/>
              <a:t>First 3 : </a:t>
            </a:r>
            <a:r>
              <a:rPr lang="en-GB" sz="3200" b="1" dirty="0" smtClean="0">
                <a:solidFill>
                  <a:schemeClr val="accent1">
                    <a:lumMod val="75000"/>
                  </a:schemeClr>
                </a:solidFill>
              </a:rPr>
              <a:t>Greed</a:t>
            </a:r>
            <a:r>
              <a:rPr lang="en-GB" sz="3200" b="1" dirty="0" smtClean="0"/>
              <a:t> ‘builds’ Personal Wealth; Houses; Cities</a:t>
            </a:r>
            <a:r>
              <a:rPr lang="mr-IN" sz="3200" b="1" dirty="0" smtClean="0"/>
              <a:t>…</a:t>
            </a:r>
            <a:r>
              <a:rPr lang="en-GB" sz="3200" b="1" dirty="0" smtClean="0"/>
              <a:t>. theft, extortion, violence, injustice.</a:t>
            </a:r>
          </a:p>
          <a:p>
            <a:pPr lvl="1"/>
            <a:r>
              <a:rPr lang="en-GB" sz="3200" b="1" dirty="0" smtClean="0"/>
              <a:t>4 : </a:t>
            </a:r>
            <a:r>
              <a:rPr lang="en-GB" sz="3200" b="1" dirty="0" smtClean="0">
                <a:solidFill>
                  <a:schemeClr val="accent1">
                    <a:lumMod val="75000"/>
                  </a:schemeClr>
                </a:solidFill>
              </a:rPr>
              <a:t>Lack of respect </a:t>
            </a:r>
            <a:r>
              <a:rPr lang="en-GB" sz="3200" b="1" dirty="0" smtClean="0"/>
              <a:t>to people, animals and the land</a:t>
            </a:r>
          </a:p>
          <a:p>
            <a:pPr lvl="1"/>
            <a:r>
              <a:rPr lang="en-GB" sz="3200" b="1" dirty="0" smtClean="0"/>
              <a:t>5 : </a:t>
            </a:r>
            <a:r>
              <a:rPr lang="en-GB" sz="3200" b="1" dirty="0" smtClean="0">
                <a:solidFill>
                  <a:schemeClr val="accent1">
                    <a:lumMod val="75000"/>
                  </a:schemeClr>
                </a:solidFill>
              </a:rPr>
              <a:t>Idolatry</a:t>
            </a:r>
            <a:r>
              <a:rPr lang="en-GB" sz="3200" b="1" dirty="0" smtClean="0"/>
              <a:t> </a:t>
            </a:r>
            <a:r>
              <a:rPr lang="mr-IN" sz="3200" b="1" dirty="0" smtClean="0"/>
              <a:t>–</a:t>
            </a:r>
            <a:r>
              <a:rPr lang="en-GB" sz="3200" b="1" dirty="0" smtClean="0"/>
              <a:t> ‘carving’ God to be who you want him to be</a:t>
            </a:r>
          </a:p>
        </p:txBody>
      </p:sp>
    </p:spTree>
    <p:extLst>
      <p:ext uri="{BB962C8B-B14F-4D97-AF65-F5344CB8AC3E}">
        <p14:creationId xmlns:p14="http://schemas.microsoft.com/office/powerpoint/2010/main" val="682284708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66895" y="184255"/>
            <a:ext cx="10515600" cy="1325563"/>
          </a:xfrm>
        </p:spPr>
        <p:txBody>
          <a:bodyPr>
            <a:normAutofit/>
          </a:bodyPr>
          <a:lstStyle/>
          <a:p>
            <a:r>
              <a:rPr lang="mr-IN" sz="4400" b="1" dirty="0" smtClean="0">
                <a:solidFill>
                  <a:schemeClr val="accent1">
                    <a:lumMod val="75000"/>
                  </a:schemeClr>
                </a:solidFill>
              </a:rPr>
              <a:t>…</a:t>
            </a:r>
            <a:r>
              <a:rPr lang="en-GB" sz="4400" b="1" dirty="0" smtClean="0">
                <a:solidFill>
                  <a:schemeClr val="accent1">
                    <a:lumMod val="75000"/>
                  </a:schemeClr>
                </a:solidFill>
              </a:rPr>
              <a:t>but there is hope</a:t>
            </a:r>
            <a:endParaRPr lang="en-GB" sz="4400" b="1" dirty="0">
              <a:solidFill>
                <a:schemeClr val="accent1">
                  <a:lumMod val="75000"/>
                </a:schemeClr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66895" y="1509818"/>
            <a:ext cx="10515600" cy="4351338"/>
          </a:xfrm>
        </p:spPr>
        <p:txBody>
          <a:bodyPr>
            <a:noAutofit/>
          </a:bodyPr>
          <a:lstStyle/>
          <a:p>
            <a:r>
              <a:rPr lang="en-GB" sz="3600" b="1" dirty="0" smtClean="0"/>
              <a:t>For Now</a:t>
            </a:r>
            <a:endParaRPr lang="en-GB" sz="3600" b="1" dirty="0" smtClean="0"/>
          </a:p>
          <a:p>
            <a:pPr lvl="1"/>
            <a:r>
              <a:rPr lang="en-GB" sz="3200" b="1" dirty="0" smtClean="0"/>
              <a:t>V4 ’But the righteous person will live (SURVIVE) by his faithfulness’</a:t>
            </a:r>
            <a:endParaRPr lang="en-GB" sz="3200" b="1" dirty="0" smtClean="0"/>
          </a:p>
          <a:p>
            <a:pPr lvl="1"/>
            <a:endParaRPr lang="en-GB" sz="3200" b="1" dirty="0"/>
          </a:p>
          <a:p>
            <a:r>
              <a:rPr lang="en-GB" sz="3600" b="1" dirty="0" smtClean="0"/>
              <a:t>For the Future</a:t>
            </a:r>
          </a:p>
          <a:p>
            <a:pPr lvl="1"/>
            <a:r>
              <a:rPr lang="en-GB" sz="2800" b="1" dirty="0" smtClean="0"/>
              <a:t>V14 ‘For the earth will be filled with the knowledge of the glory of the LORD as the waters cover the sea’</a:t>
            </a:r>
          </a:p>
          <a:p>
            <a:pPr lvl="1"/>
            <a:r>
              <a:rPr lang="en-GB" sz="2800" b="1" dirty="0" smtClean="0"/>
              <a:t>God has already determined this!!</a:t>
            </a:r>
            <a:endParaRPr lang="en-GB" sz="2800" b="1" dirty="0"/>
          </a:p>
        </p:txBody>
      </p:sp>
    </p:spTree>
    <p:extLst>
      <p:ext uri="{BB962C8B-B14F-4D97-AF65-F5344CB8AC3E}">
        <p14:creationId xmlns:p14="http://schemas.microsoft.com/office/powerpoint/2010/main" val="516546576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b="1" dirty="0" smtClean="0">
                <a:solidFill>
                  <a:schemeClr val="accent1">
                    <a:lumMod val="75000"/>
                  </a:schemeClr>
                </a:solidFill>
              </a:rPr>
              <a:t>The Righteous shall live by faith</a:t>
            </a:r>
            <a:endParaRPr lang="en-GB" b="1" dirty="0">
              <a:solidFill>
                <a:schemeClr val="accent1">
                  <a:lumMod val="75000"/>
                </a:schemeClr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06605" y="1483981"/>
            <a:ext cx="10515600" cy="4351338"/>
          </a:xfrm>
        </p:spPr>
        <p:txBody>
          <a:bodyPr>
            <a:normAutofit lnSpcReduction="10000"/>
          </a:bodyPr>
          <a:lstStyle/>
          <a:p>
            <a:r>
              <a:rPr lang="en-GB" sz="3600" b="1" dirty="0" smtClean="0"/>
              <a:t> </a:t>
            </a:r>
            <a:r>
              <a:rPr lang="en-GB" sz="3600" b="1" dirty="0" smtClean="0"/>
              <a:t>Romans 1v17: ‘by faith from first to last’</a:t>
            </a:r>
          </a:p>
          <a:p>
            <a:r>
              <a:rPr lang="en-GB" sz="3600" b="1" dirty="0" smtClean="0"/>
              <a:t>Galatians 3v11: ’live by faith or live by the law’</a:t>
            </a:r>
          </a:p>
          <a:p>
            <a:r>
              <a:rPr lang="en-GB" sz="3600" b="1" dirty="0" smtClean="0"/>
              <a:t>Hebrews 10v38: ‘ don’t shrink back when persecution comes’</a:t>
            </a:r>
          </a:p>
          <a:p>
            <a:endParaRPr lang="en-GB" sz="3600" b="1" dirty="0"/>
          </a:p>
          <a:p>
            <a:r>
              <a:rPr lang="en-GB" sz="3600" b="1" dirty="0" smtClean="0"/>
              <a:t>Trusting God is ongoing </a:t>
            </a:r>
            <a:r>
              <a:rPr lang="mr-IN" sz="3600" b="1" dirty="0" smtClean="0"/>
              <a:t>–</a:t>
            </a:r>
            <a:r>
              <a:rPr lang="en-GB" sz="3600" b="1" dirty="0" smtClean="0"/>
              <a:t> how you end is as important as you start</a:t>
            </a:r>
          </a:p>
          <a:p>
            <a:r>
              <a:rPr lang="en-GB" sz="3600" b="1" dirty="0" smtClean="0"/>
              <a:t>Don’t Give Up</a:t>
            </a:r>
            <a:endParaRPr lang="en-GB" sz="3200" b="1" dirty="0" smtClean="0"/>
          </a:p>
          <a:p>
            <a:pPr lvl="1"/>
            <a:endParaRPr lang="en-GB" sz="3200" b="1" dirty="0" smtClean="0"/>
          </a:p>
        </p:txBody>
      </p:sp>
    </p:spTree>
    <p:extLst>
      <p:ext uri="{BB962C8B-B14F-4D97-AF65-F5344CB8AC3E}">
        <p14:creationId xmlns:p14="http://schemas.microsoft.com/office/powerpoint/2010/main" val="1558937501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b="1" dirty="0" smtClean="0">
                <a:solidFill>
                  <a:schemeClr val="accent1">
                    <a:lumMod val="75000"/>
                  </a:schemeClr>
                </a:solidFill>
              </a:rPr>
              <a:t>How do we apply this today</a:t>
            </a:r>
            <a:r>
              <a:rPr lang="mr-IN" b="1" dirty="0" smtClean="0">
                <a:solidFill>
                  <a:schemeClr val="accent1">
                    <a:lumMod val="75000"/>
                  </a:schemeClr>
                </a:solidFill>
              </a:rPr>
              <a:t>…</a:t>
            </a:r>
            <a:endParaRPr lang="en-GB" b="1" dirty="0">
              <a:solidFill>
                <a:schemeClr val="accent1">
                  <a:lumMod val="75000"/>
                </a:schemeClr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06605" y="1483981"/>
            <a:ext cx="10515600" cy="4351338"/>
          </a:xfrm>
        </p:spPr>
        <p:txBody>
          <a:bodyPr>
            <a:normAutofit lnSpcReduction="10000"/>
          </a:bodyPr>
          <a:lstStyle/>
          <a:p>
            <a:r>
              <a:rPr lang="en-GB" sz="3600" b="1" dirty="0" smtClean="0"/>
              <a:t> </a:t>
            </a:r>
            <a:r>
              <a:rPr lang="en-GB" sz="3600" b="1" dirty="0" smtClean="0"/>
              <a:t>Israel was a theocracy </a:t>
            </a:r>
            <a:r>
              <a:rPr lang="mr-IN" sz="3600" b="1" dirty="0" smtClean="0"/>
              <a:t>–</a:t>
            </a:r>
            <a:r>
              <a:rPr lang="en-GB" sz="3600" b="1" dirty="0" smtClean="0"/>
              <a:t> ruled by God with His laws. Chosen to be a witness to other nations.</a:t>
            </a:r>
          </a:p>
          <a:p>
            <a:r>
              <a:rPr lang="en-GB" sz="3600" b="1" dirty="0" smtClean="0"/>
              <a:t>UK is a secular democracy.</a:t>
            </a:r>
            <a:endParaRPr lang="en-GB" sz="3200" b="1" dirty="0"/>
          </a:p>
          <a:p>
            <a:endParaRPr lang="en-GB" sz="3200" b="1" dirty="0" smtClean="0"/>
          </a:p>
          <a:p>
            <a:r>
              <a:rPr lang="en-GB" sz="3200" b="1" dirty="0"/>
              <a:t>P</a:t>
            </a:r>
            <a:r>
              <a:rPr lang="en-GB" sz="3200" b="1" dirty="0" smtClean="0"/>
              <a:t>rinciple of God judging nations remains the same.</a:t>
            </a:r>
          </a:p>
          <a:p>
            <a:pPr lvl="1"/>
            <a:r>
              <a:rPr lang="en-GB" b="1" dirty="0" smtClean="0"/>
              <a:t>Intercession; Some called to Political Service; CARE</a:t>
            </a:r>
          </a:p>
          <a:p>
            <a:r>
              <a:rPr lang="en-GB" sz="3200" b="1" dirty="0" smtClean="0"/>
              <a:t>Christians</a:t>
            </a:r>
            <a:r>
              <a:rPr lang="en-GB" b="1" dirty="0" smtClean="0"/>
              <a:t> and the Church (Matthew 5v13-14)</a:t>
            </a:r>
          </a:p>
          <a:p>
            <a:pPr lvl="1"/>
            <a:r>
              <a:rPr lang="en-GB" b="1" dirty="0" smtClean="0"/>
              <a:t>Salt of the Earth.        Faith </a:t>
            </a:r>
            <a:r>
              <a:rPr lang="en-GB" b="1" dirty="0" smtClean="0">
                <a:sym typeface="Wingdings"/>
              </a:rPr>
              <a:t> Holiness</a:t>
            </a:r>
            <a:endParaRPr lang="en-GB" b="1" dirty="0" smtClean="0"/>
          </a:p>
          <a:p>
            <a:pPr lvl="1"/>
            <a:r>
              <a:rPr lang="en-GB" b="1" dirty="0" smtClean="0"/>
              <a:t>Light of the World.     Faith </a:t>
            </a:r>
            <a:r>
              <a:rPr lang="en-GB" b="1" dirty="0" smtClean="0">
                <a:sym typeface="Wingdings"/>
              </a:rPr>
              <a:t> Action</a:t>
            </a:r>
            <a:endParaRPr lang="en-GB" b="1" dirty="0" smtClean="0"/>
          </a:p>
        </p:txBody>
      </p:sp>
    </p:spTree>
    <p:extLst>
      <p:ext uri="{BB962C8B-B14F-4D97-AF65-F5344CB8AC3E}">
        <p14:creationId xmlns:p14="http://schemas.microsoft.com/office/powerpoint/2010/main" val="2119279385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Yu Gothic Light"/>
        <a:font script="Hang" typeface="맑은 고딕"/>
        <a:font script="Hans" typeface="DengXian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Yu Gothic"/>
        <a:font script="Hang" typeface="맑은 고딕"/>
        <a:font script="Hans" typeface="DengXian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Yu Gothic Light"/>
        <a:font script="Hang" typeface="맑은 고딕"/>
        <a:font script="Hans" typeface="DengXian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Yu Gothic"/>
        <a:font script="Hang" typeface="맑은 고딕"/>
        <a:font script="Hans" typeface="DengXian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Yu Gothic Light"/>
        <a:font script="Hang" typeface="맑은 고딕"/>
        <a:font script="Hans" typeface="DengXian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Yu Gothic"/>
        <a:font script="Hang" typeface="맑은 고딕"/>
        <a:font script="Hans" typeface="DengXian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834</TotalTime>
  <Words>368</Words>
  <Application>Microsoft Macintosh PowerPoint</Application>
  <PresentationFormat>Widescreen</PresentationFormat>
  <Paragraphs>54</Paragraphs>
  <Slides>8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5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8</vt:i4>
      </vt:variant>
    </vt:vector>
  </HeadingPairs>
  <TitlesOfParts>
    <vt:vector size="14" baseType="lpstr">
      <vt:lpstr>Calibri</vt:lpstr>
      <vt:lpstr>Calibri Light</vt:lpstr>
      <vt:lpstr>Mangal</vt:lpstr>
      <vt:lpstr>Wingdings</vt:lpstr>
      <vt:lpstr>Arial</vt:lpstr>
      <vt:lpstr>Office Theme</vt:lpstr>
      <vt:lpstr>Habakkuk</vt:lpstr>
      <vt:lpstr>INTRODUCTION</vt:lpstr>
      <vt:lpstr>RECAP – Habakkuk 1v1 – 2v1</vt:lpstr>
      <vt:lpstr>HABAKKUK 2v2-3</vt:lpstr>
      <vt:lpstr>HABAKKUK 2v4-14 : Babylon’s Future</vt:lpstr>
      <vt:lpstr>…but there is hope</vt:lpstr>
      <vt:lpstr>The Righteous shall live by faith</vt:lpstr>
      <vt:lpstr>How do we apply this today…</vt:lpstr>
    </vt:vector>
  </TitlesOfParts>
  <Company/>
  <LinksUpToDate>false</LinksUpToDate>
  <SharedDoc>false</SharedDoc>
  <HyperlinksChanged>false</HyperlinksChanged>
  <AppVersion>15.0034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HabAKKUK</dc:title>
  <dc:creator>Andy MacDonald</dc:creator>
  <cp:lastModifiedBy>Andy MacDonald</cp:lastModifiedBy>
  <cp:revision>16</cp:revision>
  <cp:lastPrinted>2017-06-11T06:28:08Z</cp:lastPrinted>
  <dcterms:created xsi:type="dcterms:W3CDTF">2017-05-14T05:47:47Z</dcterms:created>
  <dcterms:modified xsi:type="dcterms:W3CDTF">2017-06-11T06:28:20Z</dcterms:modified>
</cp:coreProperties>
</file>