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950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</p:sldIdLst>
  <p:sldSz cx="9144000" cy="6858000" type="screen4x3"/>
  <p:notesSz cx="7010400" cy="92964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 snapToObjects="1">
      <p:cViewPr varScale="1">
        <p:scale>
          <a:sx n="72" d="100"/>
          <a:sy n="72" d="100"/>
        </p:scale>
        <p:origin x="1506" y="6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microsoft.com/office/2015/10/relationships/revisionInfo" Target="revisionInfo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905000"/>
            <a:ext cx="7543800" cy="2593975"/>
          </a:xfrm>
        </p:spPr>
        <p:txBody>
          <a:bodyPr anchor="b"/>
          <a:lstStyle>
            <a:lvl1pPr>
              <a:defRPr sz="6600">
                <a:ln>
                  <a:noFill/>
                </a:ln>
                <a:solidFill>
                  <a:schemeClr val="tx2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4572000"/>
            <a:ext cx="6461760" cy="1066800"/>
          </a:xfrm>
        </p:spPr>
        <p:txBody>
          <a:bodyPr anchor="t">
            <a:normAutofit/>
          </a:bodyPr>
          <a:lstStyle>
            <a:lvl1pPr marL="0" indent="0" algn="l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4AF466F-BDA4-4F18-9C7B-FF0A9A1B0E80}" type="datetime1">
              <a:rPr lang="en-US" smtClean="0"/>
              <a:pPr/>
              <a:t>21-May-17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2D2B3B-882E-40F3-A32F-6DD516915044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EF607B-A47E-422C-9BEF-122CCDB7C526}" type="datetime1">
              <a:rPr lang="en-US" smtClean="0"/>
              <a:pPr/>
              <a:t>21-May-17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2D2B3B-882E-40F3-A32F-6DD51691504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5486400"/>
            <a:ext cx="7659687" cy="1168400"/>
          </a:xfrm>
        </p:spPr>
        <p:txBody>
          <a:bodyPr anchor="t"/>
          <a:lstStyle>
            <a:lvl1pPr algn="l">
              <a:defRPr sz="3600" b="0" cap="all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3852863"/>
            <a:ext cx="6135687" cy="1633538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9A7CB-BEE6-4F99-898E-913F06E8E125}" type="datetime1">
              <a:rPr lang="en-US" smtClean="0"/>
              <a:pPr/>
              <a:t>21-May-17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2D2B3B-882E-40F3-A32F-6DD51691504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536192"/>
            <a:ext cx="3657600" cy="4590288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419600" y="1536192"/>
            <a:ext cx="3657600" cy="4590288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EE300C-6FC5-4FC3-AF1A-075E4F50620D}" type="datetime1">
              <a:rPr lang="en-US" smtClean="0"/>
              <a:pPr/>
              <a:t>21-May-17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2D2B3B-882E-40F3-A32F-6DD51691504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3657600" cy="639762"/>
          </a:xfrm>
        </p:spPr>
        <p:txBody>
          <a:bodyPr anchor="b">
            <a:noAutofit/>
          </a:bodyPr>
          <a:lstStyle>
            <a:lvl1pPr marL="0" indent="0" algn="ctr">
              <a:buNone/>
              <a:defRPr sz="2000" b="1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3657600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419600" y="1535113"/>
            <a:ext cx="3657600" cy="639762"/>
          </a:xfrm>
        </p:spPr>
        <p:txBody>
          <a:bodyPr anchor="b">
            <a:noAutofit/>
          </a:bodyPr>
          <a:lstStyle>
            <a:lvl1pPr marL="0" indent="0" algn="ctr">
              <a:buNone/>
              <a:defRPr sz="2000" b="1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419600" y="2174875"/>
            <a:ext cx="3657600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50D295D-4A77-4DEB-B04C-9F4282A8BC04}" type="datetime1">
              <a:rPr lang="en-US" smtClean="0"/>
              <a:pPr/>
              <a:t>21-May-17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2D2B3B-882E-40F3-A32F-6DD51691504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B28685-4D0C-42D5-8013-B5904CD1FCBC}" type="datetime1">
              <a:rPr lang="en-US" smtClean="0"/>
              <a:pPr/>
              <a:t>21-May-17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2D2B3B-882E-40F3-A32F-6DD51691504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DF226C0-9885-4BA9-BBFA-A52CBFEBB775}" type="datetime1">
              <a:rPr lang="en-US" smtClean="0"/>
              <a:pPr/>
              <a:t>21-May-17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2D2B3B-882E-40F3-A32F-6DD51691504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1" y="5495544"/>
            <a:ext cx="7772400" cy="594360"/>
          </a:xfrm>
        </p:spPr>
        <p:txBody>
          <a:bodyPr anchor="b"/>
          <a:lstStyle>
            <a:lvl1pPr algn="ctr">
              <a:defRPr sz="2200" b="1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04799" y="6096000"/>
            <a:ext cx="7772401" cy="609600"/>
          </a:xfrm>
        </p:spPr>
        <p:txBody>
          <a:bodyPr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BEE1B38-C5EB-4D66-9137-0AFE9CDEDE8F}" type="datetime1">
              <a:rPr lang="en-US" smtClean="0"/>
              <a:pPr/>
              <a:t>21-May-17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2D2B3B-882E-40F3-A32F-6DD516915044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3"/>
          </p:nvPr>
        </p:nvSpPr>
        <p:spPr>
          <a:xfrm>
            <a:off x="304800" y="381000"/>
            <a:ext cx="7772400" cy="494284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1752" y="5495278"/>
            <a:ext cx="7772400" cy="594626"/>
          </a:xfrm>
        </p:spPr>
        <p:txBody>
          <a:bodyPr anchor="b"/>
          <a:lstStyle>
            <a:lvl1pPr algn="ctr">
              <a:defRPr sz="2200" b="1">
                <a:ln>
                  <a:noFill/>
                </a:ln>
                <a:solidFill>
                  <a:schemeClr val="tx2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0" y="0"/>
            <a:ext cx="8458200" cy="54864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Drag picture to placeholder or click icon to add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01752" y="6096000"/>
            <a:ext cx="7772400" cy="612648"/>
          </a:xfrm>
        </p:spPr>
        <p:txBody>
          <a:bodyPr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8" name="Date Placeholder 7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27B613C-1AD7-49D3-885D-F654C5CDBAA6}" type="datetime1">
              <a:rPr lang="en-US" smtClean="0"/>
              <a:pPr/>
              <a:t>21-May-17</a:t>
            </a:fld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6E2D2B3B-882E-40F3-A32F-6DD516915044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10" name="Footer Placeholder 9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FB4290-6522-4139-852E-05BD9E7F0D2E}" type="datetime1">
              <a:rPr lang="en-US" smtClean="0"/>
              <a:pPr/>
              <a:t>21-May-17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2D2B3B-882E-40F3-A32F-6DD51691504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1752600" cy="5851525"/>
          </a:xfrm>
        </p:spPr>
        <p:txBody>
          <a:bodyPr vert="eaVert" anchor="b" anchorCtr="0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B955F9-81EA-47C5-8059-9E5C2B437C70}" type="datetime1">
              <a:rPr lang="en-US" smtClean="0"/>
              <a:pPr/>
              <a:t>21-May-17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2D2B3B-882E-40F3-A32F-6DD51691504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76200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7620000" cy="48006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Rectangle 6"/>
          <p:cNvSpPr/>
          <p:nvPr/>
        </p:nvSpPr>
        <p:spPr>
          <a:xfrm>
            <a:off x="8458200" y="0"/>
            <a:ext cx="685800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8458200" y="5486400"/>
            <a:ext cx="685800" cy="6858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31788" y="5648960"/>
            <a:ext cx="548640" cy="396240"/>
          </a:xfrm>
          <a:prstGeom prst="bracketPair">
            <a:avLst>
              <a:gd name="adj" fmla="val 17949"/>
            </a:avLst>
          </a:prstGeom>
          <a:ln w="19050">
            <a:solidFill>
              <a:srgbClr val="FFFFFF"/>
            </a:solidFill>
          </a:ln>
        </p:spPr>
        <p:txBody>
          <a:bodyPr vert="horz" lIns="0" tIns="0" rIns="0" bIns="0" rtlCol="0" anchor="ctr"/>
          <a:lstStyle>
            <a:lvl1pPr algn="ctr">
              <a:defRPr sz="1800">
                <a:solidFill>
                  <a:srgbClr val="FFFFFF"/>
                </a:solidFill>
              </a:defRPr>
            </a:lvl1pPr>
          </a:lstStyle>
          <a:p>
            <a:fld id="{6E2D2B3B-882E-40F3-A32F-6DD516915044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 rot="16200000">
            <a:off x="7586910" y="4048760"/>
            <a:ext cx="2367281" cy="36576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bg2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 rot="16200000">
            <a:off x="7551351" y="1645920"/>
            <a:ext cx="2438399" cy="36576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bg2"/>
                </a:solidFill>
              </a:defRPr>
            </a:lvl1pPr>
          </a:lstStyle>
          <a:p>
            <a:fld id="{327B613C-1AD7-49D3-885D-F654C5CDBAA6}" type="datetime1">
              <a:rPr lang="en-US" smtClean="0"/>
              <a:pPr/>
              <a:t>21-May-17</a:t>
            </a:fld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951" r:id="rId1"/>
    <p:sldLayoutId id="2147483952" r:id="rId2"/>
    <p:sldLayoutId id="2147483953" r:id="rId3"/>
    <p:sldLayoutId id="2147483954" r:id="rId4"/>
    <p:sldLayoutId id="2147483955" r:id="rId5"/>
    <p:sldLayoutId id="2147483956" r:id="rId6"/>
    <p:sldLayoutId id="2147483957" r:id="rId7"/>
    <p:sldLayoutId id="2147483958" r:id="rId8"/>
    <p:sldLayoutId id="2147483959" r:id="rId9"/>
    <p:sldLayoutId id="2147483960" r:id="rId10"/>
    <p:sldLayoutId id="2147483961" r:id="rId11"/>
  </p:sldLayoutIdLst>
  <p:hf sldNum="0" hdr="0" ftr="0" dt="0"/>
  <p:txStyles>
    <p:titleStyle>
      <a:lvl1pPr algn="l" defTabSz="914400" rtl="0" eaLnBrk="1" latinLnBrk="0" hangingPunct="1">
        <a:spcBef>
          <a:spcPct val="0"/>
        </a:spcBef>
        <a:buNone/>
        <a:defRPr sz="4600" kern="1200" cap="none" spc="-100" baseline="0">
          <a:ln>
            <a:noFill/>
          </a:ln>
          <a:solidFill>
            <a:schemeClr val="tx2"/>
          </a:solidFill>
          <a:effectLst/>
          <a:latin typeface="+mj-lt"/>
          <a:ea typeface="+mj-ea"/>
          <a:cs typeface="+mj-cs"/>
        </a:defRPr>
      </a:lvl1pPr>
    </p:titleStyle>
    <p:bodyStyle>
      <a:lvl1pPr marL="342900" indent="-22860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22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28600" algn="l" defTabSz="914400" rtl="0" eaLnBrk="1" latinLnBrk="0" hangingPunct="1">
        <a:spcBef>
          <a:spcPct val="20000"/>
        </a:spcBef>
        <a:buClr>
          <a:schemeClr val="accent2"/>
        </a:buClr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1005840" indent="-228600" algn="l" defTabSz="914400" rtl="0" eaLnBrk="1" latinLnBrk="0" hangingPunct="1">
        <a:spcBef>
          <a:spcPct val="20000"/>
        </a:spcBef>
        <a:buClr>
          <a:schemeClr val="accent3"/>
        </a:buClr>
        <a:buFont typeface="Arial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280160" indent="-228600" algn="l" defTabSz="914400" rtl="0" eaLnBrk="1" latinLnBrk="0" hangingPunct="1">
        <a:spcBef>
          <a:spcPct val="20000"/>
        </a:spcBef>
        <a:buClr>
          <a:schemeClr val="accent4"/>
        </a:buClr>
        <a:buFont typeface="Arial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1554480" indent="-228600" algn="l" defTabSz="914400" rtl="0" eaLnBrk="1" latinLnBrk="0" hangingPunct="1">
        <a:spcBef>
          <a:spcPct val="20000"/>
        </a:spcBef>
        <a:buClr>
          <a:schemeClr val="accent5"/>
        </a:buClr>
        <a:buFont typeface="Arial" pitchFamily="34" charset="0"/>
        <a:buChar char="•"/>
        <a:defRPr sz="1400" kern="1200" baseline="0">
          <a:solidFill>
            <a:schemeClr val="tx1"/>
          </a:solidFill>
          <a:latin typeface="+mn-lt"/>
          <a:ea typeface="+mn-ea"/>
          <a:cs typeface="+mn-cs"/>
        </a:defRPr>
      </a:lvl5pPr>
      <a:lvl6pPr marL="173736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4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defTabSz="914400" rtl="0" eaLnBrk="1" latinLnBrk="0" hangingPunct="1">
        <a:spcBef>
          <a:spcPct val="20000"/>
        </a:spcBef>
        <a:buClr>
          <a:schemeClr val="accent2"/>
        </a:buClr>
        <a:buFont typeface="Arial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7pPr>
      <a:lvl8pPr marL="2103120" indent="-182880" algn="l" defTabSz="914400" rtl="0" eaLnBrk="1" latinLnBrk="0" hangingPunct="1">
        <a:spcBef>
          <a:spcPct val="20000"/>
        </a:spcBef>
        <a:buClr>
          <a:schemeClr val="accent3"/>
        </a:buClr>
        <a:buFont typeface="Arial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8pPr>
      <a:lvl9pPr marL="2286000" indent="-182880" algn="l" defTabSz="914400" rtl="0" eaLnBrk="1" latinLnBrk="0" hangingPunct="1">
        <a:spcBef>
          <a:spcPct val="20000"/>
        </a:spcBef>
        <a:buClr>
          <a:schemeClr val="accent4"/>
        </a:buClr>
        <a:buFont typeface="Arial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/>
              <a:t>Success in Christ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2613590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9" name="Picture 8" descr="googlelogo_color_284x96dp.png"/>
          <p:cNvPicPr>
            <a:picLocks noChangeAspect="1"/>
          </p:cNvPicPr>
          <p:nvPr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200" y="152400"/>
            <a:ext cx="4470400" cy="1511121"/>
          </a:xfrm>
          <a:prstGeom prst="rect">
            <a:avLst/>
          </a:prstGeom>
        </p:spPr>
      </p:pic>
      <p:sp>
        <p:nvSpPr>
          <p:cNvPr id="19" name="TextBox 18"/>
          <p:cNvSpPr txBox="1"/>
          <p:nvPr/>
        </p:nvSpPr>
        <p:spPr>
          <a:xfrm>
            <a:off x="649357" y="2397927"/>
            <a:ext cx="7023652" cy="267765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5400" dirty="0"/>
              <a:t>Success:</a:t>
            </a:r>
          </a:p>
          <a:p>
            <a:endParaRPr lang="en-GB" dirty="0"/>
          </a:p>
          <a:p>
            <a:r>
              <a:rPr lang="en-GB" sz="4800" dirty="0"/>
              <a:t>The accomplishment of an aim or purpose</a:t>
            </a:r>
            <a:endParaRPr lang="en-US" sz="4800" dirty="0"/>
          </a:p>
        </p:txBody>
      </p:sp>
    </p:spTree>
    <p:extLst>
      <p:ext uri="{BB962C8B-B14F-4D97-AF65-F5344CB8AC3E}">
        <p14:creationId xmlns:p14="http://schemas.microsoft.com/office/powerpoint/2010/main" val="259231203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Worlds definition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4000" dirty="0"/>
              <a:t>Money</a:t>
            </a:r>
          </a:p>
          <a:p>
            <a:r>
              <a:rPr lang="en-US" sz="4000" dirty="0"/>
              <a:t>Performance</a:t>
            </a:r>
          </a:p>
          <a:p>
            <a:r>
              <a:rPr lang="en-US" sz="4000" dirty="0"/>
              <a:t>Status</a:t>
            </a:r>
          </a:p>
        </p:txBody>
      </p:sp>
    </p:spTree>
    <p:extLst>
      <p:ext uri="{BB962C8B-B14F-4D97-AF65-F5344CB8AC3E}">
        <p14:creationId xmlns:p14="http://schemas.microsoft.com/office/powerpoint/2010/main" val="365523469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Success in Christ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4000" dirty="0"/>
              <a:t>Doing what God wants you to do</a:t>
            </a:r>
          </a:p>
        </p:txBody>
      </p:sp>
    </p:spTree>
    <p:extLst>
      <p:ext uri="{BB962C8B-B14F-4D97-AF65-F5344CB8AC3E}">
        <p14:creationId xmlns:p14="http://schemas.microsoft.com/office/powerpoint/2010/main" val="180546890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Ephesians 2:10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342900" lvl="1">
              <a:buClr>
                <a:schemeClr val="accent1"/>
              </a:buClr>
            </a:pPr>
            <a:r>
              <a:rPr lang="en-US" sz="4000" dirty="0"/>
              <a:t>For we are Gods master piece. He has created us anew in Christ Jesus, so we can do the good things He planned for us long ago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9307696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Matthew 16:26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342900" lvl="1">
              <a:buClr>
                <a:schemeClr val="accent1"/>
              </a:buClr>
            </a:pPr>
            <a:r>
              <a:rPr lang="en-US" sz="4000" dirty="0"/>
              <a:t>And what do you benefit if you gain the whole world but lose your own soul? Is there anything worth more than your soul?</a:t>
            </a:r>
          </a:p>
        </p:txBody>
      </p:sp>
    </p:spTree>
    <p:extLst>
      <p:ext uri="{BB962C8B-B14F-4D97-AF65-F5344CB8AC3E}">
        <p14:creationId xmlns:p14="http://schemas.microsoft.com/office/powerpoint/2010/main" val="55931676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Romans 12:2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342900" lvl="1">
              <a:buClr>
                <a:schemeClr val="accent1"/>
              </a:buClr>
            </a:pPr>
            <a:r>
              <a:rPr lang="en-US" sz="4000" dirty="0"/>
              <a:t>Don’t copy the behavior and customs of the this world, but let God transform you into a new person by changing the way you think. Then you will learn to know Gods will for you, which is good and pleasing and perfect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05280066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Adjacency">
  <a:themeElements>
    <a:clrScheme name="Adjacency">
      <a:dk1>
        <a:srgbClr val="2F2B20"/>
      </a:dk1>
      <a:lt1>
        <a:srgbClr val="FFFFFF"/>
      </a:lt1>
      <a:dk2>
        <a:srgbClr val="675E47"/>
      </a:dk2>
      <a:lt2>
        <a:srgbClr val="DFDCB7"/>
      </a:lt2>
      <a:accent1>
        <a:srgbClr val="A9A57C"/>
      </a:accent1>
      <a:accent2>
        <a:srgbClr val="9CBEBD"/>
      </a:accent2>
      <a:accent3>
        <a:srgbClr val="D2CB6C"/>
      </a:accent3>
      <a:accent4>
        <a:srgbClr val="95A39D"/>
      </a:accent4>
      <a:accent5>
        <a:srgbClr val="C89F5D"/>
      </a:accent5>
      <a:accent6>
        <a:srgbClr val="B1A089"/>
      </a:accent6>
      <a:hlink>
        <a:srgbClr val="D25814"/>
      </a:hlink>
      <a:folHlink>
        <a:srgbClr val="849A0A"/>
      </a:folHlink>
    </a:clrScheme>
    <a:fontScheme name="Adjacency">
      <a:majorFont>
        <a:latin typeface="Cambria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明朝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Adjacency">
      <a:fillStyleLst>
        <a:solidFill>
          <a:schemeClr val="phClr"/>
        </a:solidFill>
        <a:solidFill>
          <a:schemeClr val="phClr">
            <a:tint val="55000"/>
          </a:schemeClr>
        </a:solidFill>
        <a:solidFill>
          <a:schemeClr val="phClr"/>
        </a:solidFill>
      </a:fillStyleLst>
      <a:lnStyleLst>
        <a:ln w="12700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25400" algn="bl" rotWithShape="0">
              <a:srgbClr val="000000">
                <a:alpha val="60000"/>
              </a:srgbClr>
            </a:outerShdw>
          </a:effectLst>
        </a:effectStyle>
        <a:effectStyle>
          <a:effectLst/>
          <a:scene3d>
            <a:camera prst="orthographicFront">
              <a:rot lat="0" lon="0" rev="0"/>
            </a:camera>
            <a:lightRig rig="brightRoom" dir="tl">
              <a:rot lat="0" lon="0" rev="1800000"/>
            </a:lightRig>
          </a:scene3d>
          <a:sp3d contourW="10160" prstMaterial="dkEdge">
            <a:bevelT w="38100" h="50800" prst="angle"/>
            <a:contourClr>
              <a:schemeClr val="phClr">
                <a:shade val="40000"/>
                <a:satMod val="15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</a:schemeClr>
            </a:gs>
            <a:gs pos="75000">
              <a:schemeClr val="phClr">
                <a:shade val="100000"/>
                <a:satMod val="115000"/>
              </a:schemeClr>
            </a:gs>
            <a:gs pos="100000">
              <a:schemeClr val="phClr">
                <a:shade val="70000"/>
                <a:satMod val="130000"/>
              </a:schemeClr>
            </a:gs>
          </a:gsLst>
          <a:path path="circle">
            <a:fillToRect l="20000" t="50000" r="100000" b="50000"/>
          </a:path>
        </a:gradFill>
        <a:blipFill rotWithShape="1">
          <a:blip xmlns:r="http://schemas.openxmlformats.org/officeDocument/2006/relationships" r:embed="rId1">
            <a:duotone>
              <a:schemeClr val="phClr">
                <a:tint val="97000"/>
              </a:schemeClr>
              <a:schemeClr val="phClr">
                <a:shade val="96000"/>
              </a:schemeClr>
            </a:duotone>
          </a:blip>
          <a:tile tx="0" ty="0" sx="32000" sy="32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Adjacency.thmx</Template>
  <TotalTime>326</TotalTime>
  <Words>133</Words>
  <Application>Microsoft Office PowerPoint</Application>
  <PresentationFormat>On-screen Show (4:3)</PresentationFormat>
  <Paragraphs>16</Paragraphs>
  <Slides>7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7</vt:i4>
      </vt:variant>
    </vt:vector>
  </HeadingPairs>
  <TitlesOfParts>
    <vt:vector size="11" baseType="lpstr">
      <vt:lpstr>Arial</vt:lpstr>
      <vt:lpstr>Calibri</vt:lpstr>
      <vt:lpstr>Cambria</vt:lpstr>
      <vt:lpstr>Adjacency</vt:lpstr>
      <vt:lpstr>Success in Christ</vt:lpstr>
      <vt:lpstr>PowerPoint Presentation</vt:lpstr>
      <vt:lpstr>Worlds definition </vt:lpstr>
      <vt:lpstr>Success in Christ</vt:lpstr>
      <vt:lpstr>Ephesians 2:10</vt:lpstr>
      <vt:lpstr>Matthew 16:26</vt:lpstr>
      <vt:lpstr>Romans 12:2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Success in Christ</dc:title>
  <dc:creator>Nicole Roundy</dc:creator>
  <cp:lastModifiedBy>David Woodhouse</cp:lastModifiedBy>
  <cp:revision>7</cp:revision>
  <dcterms:created xsi:type="dcterms:W3CDTF">2017-05-20T16:00:21Z</dcterms:created>
  <dcterms:modified xsi:type="dcterms:W3CDTF">2017-05-21T08:25:03Z</dcterms:modified>
</cp:coreProperties>
</file>