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3"/>
  </p:notesMasterIdLst>
  <p:handoutMasterIdLst>
    <p:handoutMasterId r:id="rId14"/>
  </p:handoutMasterIdLst>
  <p:sldIdLst>
    <p:sldId id="270" r:id="rId2"/>
    <p:sldId id="256" r:id="rId3"/>
    <p:sldId id="266" r:id="rId4"/>
    <p:sldId id="271" r:id="rId5"/>
    <p:sldId id="269" r:id="rId6"/>
    <p:sldId id="257" r:id="rId7"/>
    <p:sldId id="267" r:id="rId8"/>
    <p:sldId id="268" r:id="rId9"/>
    <p:sldId id="263" r:id="rId10"/>
    <p:sldId id="258" r:id="rId11"/>
    <p:sldId id="259" r:id="rId12"/>
  </p:sldIdLst>
  <p:sldSz cx="24384000" cy="13716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1pPr>
    <a:lvl2pPr marL="0" marR="0" indent="2286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2pPr>
    <a:lvl3pPr marL="0" marR="0" indent="4572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3pPr>
    <a:lvl4pPr marL="0" marR="0" indent="6858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4pPr>
    <a:lvl5pPr marL="0" marR="0" indent="9144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5pPr>
    <a:lvl6pPr marL="0" marR="0" indent="11430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6pPr>
    <a:lvl7pPr marL="0" marR="0" indent="13716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7pPr>
    <a:lvl8pPr marL="0" marR="0" indent="16002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8pPr>
    <a:lvl9pPr marL="0" marR="0" indent="1828800" algn="ctr" defTabSz="821531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9pPr>
  </p:defaultTextStyle>
  <p:extLst>
    <p:ext uri="{EFAFB233-063F-42B5-8137-9DF3F51BA10A}">
      <p15:sldGuideLst xmlns:p15="http://schemas.microsoft.com/office/powerpoint/2012/main">
        <p15:guide id="1" orient="horz" pos="4320">
          <p15:clr>
            <a:srgbClr val="A4A3A4"/>
          </p15:clr>
        </p15:guide>
        <p15:guide id="2" pos="76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2" frameSlides="1"/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398CCE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E1E0DA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5AC831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chemeClr val="accent2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E6E3D7"/>
          </a:solidFill>
        </a:fill>
      </a:tcStyle>
    </a:wholeTbl>
    <a:band2H>
      <a:tcTxStyle/>
      <a:tcStyle>
        <a:tcBdr/>
        <a:fill>
          <a:solidFill>
            <a:srgbClr val="C3C2C2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09C99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DCE5E6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D0D1D2"/>
          </a:solidFill>
        </a:fill>
      </a:tcStyle>
    </a:wholeTbl>
    <a:band2H>
      <a:tcTxStyle/>
      <a:tcStyle>
        <a:tcBdr/>
        <a:fill>
          <a:solidFill>
            <a:srgbClr val="DEDEDF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761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909398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67C85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40" d="100"/>
          <a:sy n="40" d="100"/>
        </p:scale>
        <p:origin x="30" y="30"/>
      </p:cViewPr>
      <p:guideLst>
        <p:guide orient="horz" pos="4320"/>
        <p:guide pos="76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microsoft.com/office/2015/10/relationships/revisionInfo" Target="revisionInfo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F8097CC-2B27-FC40-8309-90816A8EC988}" type="datetimeFigureOut">
              <a:rPr lang="en-US" smtClean="0"/>
              <a:t>10/16/2017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2C8C739-FF4B-5B4B-8AAF-EAC5D62973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657287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Shape 98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99" name="Shape 99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539047898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hape 12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13" name="Shape 13"/>
          <p:cNvSpPr>
            <a:spLocks noGrp="1"/>
          </p:cNvSpPr>
          <p:nvPr>
            <p:ph type="body" sz="half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4" name="Shape 14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-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>
            <a:spLocks noGrp="1"/>
          </p:cNvSpPr>
          <p:nvPr>
            <p:ph type="body" sz="half" idx="13"/>
          </p:nvPr>
        </p:nvSpPr>
        <p:spPr>
          <a:xfrm>
            <a:off x="2648579" y="2669860"/>
            <a:ext cx="14716126" cy="4643438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 sz="27800">
                <a:solidFill>
                  <a:srgbClr val="A1191A"/>
                </a:solidFill>
                <a:latin typeface="+mj-lt"/>
                <a:ea typeface="+mj-ea"/>
                <a:cs typeface="+mj-cs"/>
                <a:sym typeface="Bebas Neue Bold"/>
              </a:defRPr>
            </a:lvl1pPr>
          </a:lstStyle>
          <a:p>
            <a:r>
              <a:t>Title Text</a:t>
            </a:r>
          </a:p>
        </p:txBody>
      </p:sp>
      <p:sp>
        <p:nvSpPr>
          <p:cNvPr id="22" name="Shape 22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Shape 29"/>
          <p:cNvSpPr>
            <a:spLocks noGrp="1"/>
          </p:cNvSpPr>
          <p:nvPr>
            <p:ph type="title"/>
          </p:nvPr>
        </p:nvSpPr>
        <p:spPr>
          <a:xfrm>
            <a:off x="4568186" y="9945338"/>
            <a:ext cx="15554776" cy="2726397"/>
          </a:xfrm>
          <a:prstGeom prst="rect">
            <a:avLst/>
          </a:prstGeom>
        </p:spPr>
        <p:txBody>
          <a:bodyPr/>
          <a:lstStyle>
            <a:lvl1pPr>
              <a:defRPr sz="16700"/>
            </a:lvl1pPr>
          </a:lstStyle>
          <a:p>
            <a:r>
              <a:t>Title Text</a:t>
            </a:r>
          </a:p>
        </p:txBody>
      </p:sp>
      <p:sp>
        <p:nvSpPr>
          <p:cNvPr id="30" name="Shape 30"/>
          <p:cNvSpPr>
            <a:spLocks noGrp="1"/>
          </p:cNvSpPr>
          <p:nvPr>
            <p:ph type="pic" idx="13"/>
          </p:nvPr>
        </p:nvSpPr>
        <p:spPr>
          <a:xfrm>
            <a:off x="4555037" y="155483"/>
            <a:ext cx="16122787" cy="9757428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31" name="Shape 31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 -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Shape 38"/>
          <p:cNvSpPr>
            <a:spLocks noGrp="1"/>
          </p:cNvSpPr>
          <p:nvPr>
            <p:ph type="title"/>
          </p:nvPr>
        </p:nvSpPr>
        <p:spPr>
          <a:xfrm>
            <a:off x="2418681" y="2303859"/>
            <a:ext cx="10005580" cy="8552262"/>
          </a:xfrm>
          <a:prstGeom prst="rect">
            <a:avLst/>
          </a:prstGeom>
        </p:spPr>
        <p:txBody>
          <a:bodyPr/>
          <a:lstStyle>
            <a:lvl1pPr algn="r">
              <a:defRPr sz="16700"/>
            </a:lvl1pPr>
          </a:lstStyle>
          <a:p>
            <a:r>
              <a:t>Title Text</a:t>
            </a:r>
          </a:p>
        </p:txBody>
      </p:sp>
      <p:sp>
        <p:nvSpPr>
          <p:cNvPr id="39" name="Shape 39"/>
          <p:cNvSpPr>
            <a:spLocks noGrp="1"/>
          </p:cNvSpPr>
          <p:nvPr>
            <p:ph type="pic" sz="half" idx="13"/>
          </p:nvPr>
        </p:nvSpPr>
        <p:spPr>
          <a:xfrm>
            <a:off x="12677580" y="413345"/>
            <a:ext cx="8354137" cy="12889240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40" name="Shape 40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, Bullets &amp;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Shape 72"/>
          <p:cNvSpPr>
            <a:spLocks noGrp="1"/>
          </p:cNvSpPr>
          <p:nvPr>
            <p:ph type="title"/>
          </p:nvPr>
        </p:nvSpPr>
        <p:spPr>
          <a:xfrm>
            <a:off x="10426084" y="712500"/>
            <a:ext cx="12450884" cy="4643438"/>
          </a:xfrm>
          <a:prstGeom prst="rect">
            <a:avLst/>
          </a:prstGeom>
        </p:spPr>
        <p:txBody>
          <a:bodyPr/>
          <a:lstStyle>
            <a:lvl1pPr algn="r">
              <a:defRPr sz="22000"/>
            </a:lvl1pPr>
          </a:lstStyle>
          <a:p>
            <a:r>
              <a:t>Title Text</a:t>
            </a:r>
          </a:p>
        </p:txBody>
      </p:sp>
      <p:sp>
        <p:nvSpPr>
          <p:cNvPr id="73" name="Shape 73"/>
          <p:cNvSpPr>
            <a:spLocks noGrp="1"/>
          </p:cNvSpPr>
          <p:nvPr>
            <p:ph type="pic" sz="half" idx="13"/>
          </p:nvPr>
        </p:nvSpPr>
        <p:spPr>
          <a:xfrm>
            <a:off x="520996" y="1031414"/>
            <a:ext cx="9595789" cy="11309321"/>
          </a:xfrm>
          <a:prstGeom prst="rect">
            <a:avLst/>
          </a:prstGeom>
        </p:spPr>
        <p:txBody>
          <a:bodyPr lIns="91439" tIns="45719" rIns="91439" bIns="45719">
            <a:noAutofit/>
          </a:bodyPr>
          <a:lstStyle/>
          <a:p>
            <a:endParaRPr/>
          </a:p>
        </p:txBody>
      </p:sp>
      <p:sp>
        <p:nvSpPr>
          <p:cNvPr id="74" name="Shape 74"/>
          <p:cNvSpPr>
            <a:spLocks noGrp="1"/>
          </p:cNvSpPr>
          <p:nvPr>
            <p:ph type="body" sz="quarter" idx="14"/>
          </p:nvPr>
        </p:nvSpPr>
        <p:spPr>
          <a:xfrm>
            <a:off x="14453616" y="3763468"/>
            <a:ext cx="8391953" cy="7193089"/>
          </a:xfrm>
          <a:prstGeom prst="rect">
            <a:avLst/>
          </a:prstGeom>
        </p:spPr>
        <p:txBody>
          <a:bodyPr/>
          <a:lstStyle>
            <a:lvl1pPr algn="r" defTabSz="772239">
              <a:defRPr sz="9212"/>
            </a:lvl1pPr>
            <a:lvl2pPr indent="214884" algn="r" defTabSz="772239">
              <a:defRPr sz="9212"/>
            </a:lvl2pPr>
            <a:lvl3pPr indent="429768" algn="r" defTabSz="772239">
              <a:defRPr sz="9212"/>
            </a:lvl3pPr>
            <a:lvl4pPr indent="644651" algn="r" defTabSz="772239">
              <a:defRPr sz="9212"/>
            </a:lvl4pPr>
            <a:lvl5pPr indent="859536" algn="r" defTabSz="772239">
              <a:defRPr sz="9212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75" name="Shape 75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1" name="one-1644404_1920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579564">
            <a:off x="6374699" y="8134139"/>
            <a:ext cx="25534827" cy="25534827"/>
          </a:xfrm>
          <a:prstGeom prst="rect">
            <a:avLst/>
          </a:prstGeom>
          <a:ln w="12700">
            <a:miter lim="400000"/>
          </a:ln>
        </p:spPr>
      </p:pic>
      <p:sp>
        <p:nvSpPr>
          <p:cNvPr id="92" name="Shape 92"/>
          <p:cNvSpPr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0E0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ne-1644404_1920.jpg"/>
          <p:cNvPicPr>
            <a:picLocks noChangeAspect="1"/>
          </p:cNvPicPr>
          <p:nvPr/>
        </p:nvPicPr>
        <p:blipFill>
          <a:blip r:embed="rId8">
            <a:extLst/>
          </a:blip>
          <a:stretch>
            <a:fillRect/>
          </a:stretch>
        </p:blipFill>
        <p:spPr>
          <a:xfrm rot="579564">
            <a:off x="6374699" y="8134139"/>
            <a:ext cx="25534827" cy="25534827"/>
          </a:xfrm>
          <a:prstGeom prst="rect">
            <a:avLst/>
          </a:prstGeom>
          <a:ln w="12700">
            <a:miter lim="400000"/>
          </a:ln>
        </p:spPr>
      </p:pic>
      <p:sp>
        <p:nvSpPr>
          <p:cNvPr id="3" name="Shape 3"/>
          <p:cNvSpPr>
            <a:spLocks noGrp="1"/>
          </p:cNvSpPr>
          <p:nvPr>
            <p:ph type="title"/>
          </p:nvPr>
        </p:nvSpPr>
        <p:spPr>
          <a:xfrm>
            <a:off x="2648579" y="2669860"/>
            <a:ext cx="14716126" cy="464343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71437" tIns="71437" rIns="71437" bIns="71437">
            <a:normAutofit/>
          </a:bodyPr>
          <a:lstStyle/>
          <a:p>
            <a:r>
              <a:t>Title Text</a:t>
            </a:r>
          </a:p>
        </p:txBody>
      </p:sp>
      <p:sp>
        <p:nvSpPr>
          <p:cNvPr id="4" name="Shape 4"/>
          <p:cNvSpPr>
            <a:spLocks noGrp="1"/>
          </p:cNvSpPr>
          <p:nvPr>
            <p:ph type="body" idx="1"/>
          </p:nvPr>
        </p:nvSpPr>
        <p:spPr>
          <a:xfrm>
            <a:off x="2648579" y="6719131"/>
            <a:ext cx="14716126" cy="568346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71437" tIns="71437" rIns="71437" bIns="71437">
            <a:normAutofit/>
          </a:bodyPr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" name="Shape 5"/>
          <p:cNvSpPr>
            <a:spLocks noGrp="1"/>
          </p:cNvSpPr>
          <p:nvPr>
            <p:ph type="sldNum" sz="quarter" idx="2"/>
          </p:nvPr>
        </p:nvSpPr>
        <p:spPr>
          <a:xfrm>
            <a:off x="11935814" y="13010554"/>
            <a:ext cx="494513" cy="511176"/>
          </a:xfrm>
          <a:prstGeom prst="rect">
            <a:avLst/>
          </a:prstGeom>
          <a:ln w="12700">
            <a:miter lim="400000"/>
          </a:ln>
        </p:spPr>
        <p:txBody>
          <a:bodyPr wrap="none" lIns="71437" tIns="71437" rIns="71437" bIns="71437">
            <a:spAutoFit/>
          </a:bodyPr>
          <a:lstStyle>
            <a:lvl1pPr>
              <a:defRPr sz="2400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6" r:id="rId5"/>
    <p:sldLayoutId id="2147483658" r:id="rId6"/>
  </p:sldLayoutIdLst>
  <p:transition spd="med"/>
  <p:txStyles>
    <p:titleStyle>
      <a:lvl1pPr marL="0" marR="0" indent="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1pPr>
      <a:lvl2pPr marL="0" marR="0" indent="2286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2pPr>
      <a:lvl3pPr marL="0" marR="0" indent="4572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3pPr>
      <a:lvl4pPr marL="0" marR="0" indent="6858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4pPr>
      <a:lvl5pPr marL="0" marR="0" indent="9144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5pPr>
      <a:lvl6pPr marL="0" marR="0" indent="11430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6pPr>
      <a:lvl7pPr marL="0" marR="0" indent="13716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7pPr>
      <a:lvl8pPr marL="0" marR="0" indent="16002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8pPr>
      <a:lvl9pPr marL="0" marR="0" indent="1828800" algn="l" defTabSz="821531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7800" b="0" i="0" u="none" strike="noStrike" cap="none" spc="0" baseline="0">
          <a:ln>
            <a:noFill/>
          </a:ln>
          <a:solidFill>
            <a:srgbClr val="A1191A"/>
          </a:solidFill>
          <a:uFillTx/>
          <a:latin typeface="+mj-lt"/>
          <a:ea typeface="+mj-ea"/>
          <a:cs typeface="+mj-cs"/>
          <a:sym typeface="Bebas Neue Bold"/>
        </a:defRPr>
      </a:lvl9pPr>
    </p:titleStyle>
    <p:bodyStyle>
      <a:lvl1pPr marL="0" marR="0" indent="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1pPr>
      <a:lvl2pPr marL="0" marR="0" indent="2286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2pPr>
      <a:lvl3pPr marL="0" marR="0" indent="4572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3pPr>
      <a:lvl4pPr marL="0" marR="0" indent="6858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4pPr>
      <a:lvl5pPr marL="0" marR="0" indent="9144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5pPr>
      <a:lvl6pPr marL="0" marR="0" indent="11430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6pPr>
      <a:lvl7pPr marL="0" marR="0" indent="13716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7pPr>
      <a:lvl8pPr marL="0" marR="0" indent="16002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8pPr>
      <a:lvl9pPr marL="0" marR="0" indent="1828800" algn="l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9800" b="0" i="0" u="none" strike="noStrike" cap="none" spc="0" baseline="0">
          <a:ln>
            <a:noFill/>
          </a:ln>
          <a:solidFill>
            <a:srgbClr val="8A7384"/>
          </a:solidFill>
          <a:uFillTx/>
          <a:latin typeface="Bebas Neue Regular"/>
          <a:ea typeface="Bebas Neue Regular"/>
          <a:cs typeface="Bebas Neue Regular"/>
          <a:sym typeface="Bebas Neue Regular"/>
        </a:defRPr>
      </a:lvl9pPr>
    </p:bodyStyle>
    <p:otherStyle>
      <a:lvl1pPr marL="0" marR="0" indent="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1pPr>
      <a:lvl2pPr marL="0" marR="0" indent="2286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2pPr>
      <a:lvl3pPr marL="0" marR="0" indent="4572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3pPr>
      <a:lvl4pPr marL="0" marR="0" indent="6858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4pPr>
      <a:lvl5pPr marL="0" marR="0" indent="9144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5pPr>
      <a:lvl6pPr marL="0" marR="0" indent="11430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6pPr>
      <a:lvl7pPr marL="0" marR="0" indent="13716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7pPr>
      <a:lvl8pPr marL="0" marR="0" indent="16002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8pPr>
      <a:lvl9pPr marL="0" marR="0" indent="1828800" algn="ctr" defTabSz="821531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HCC_fullcolour_large_logo (cropped)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20828000" cy="4775200"/>
          </a:xfrm>
          <a:prstGeom prst="rect">
            <a:avLst/>
          </a:prstGeom>
        </p:spPr>
      </p:pic>
      <p:pic>
        <p:nvPicPr>
          <p:cNvPr id="2" name="Picture 1" descr="Triangle (modified) (5)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03118" y="5109431"/>
            <a:ext cx="12699565" cy="89780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8368380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Shape 101"/>
          <p:cNvSpPr>
            <a:spLocks noGrp="1"/>
          </p:cNvSpPr>
          <p:nvPr>
            <p:ph type="body" idx="13"/>
          </p:nvPr>
        </p:nvSpPr>
        <p:spPr>
          <a:xfrm>
            <a:off x="2694586" y="1036592"/>
            <a:ext cx="13867502" cy="11642816"/>
          </a:xfrm>
          <a:prstGeom prst="rect">
            <a:avLst/>
          </a:prstGeom>
        </p:spPr>
        <p:txBody>
          <a:bodyPr/>
          <a:lstStyle/>
          <a:p>
            <a:r>
              <a:rPr dirty="0"/>
              <a:t>“I am</a:t>
            </a:r>
          </a:p>
          <a:p>
            <a:endParaRPr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2" name="Picture 6" descr="D:\JOHN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24384000" cy="1371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Click="0" advTm="15000">
    <p:random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2" name="Picture 6" descr="D:\JOHN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24384000" cy="1371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8675" name="Text Box 3"/>
          <p:cNvSpPr txBox="1">
            <a:spLocks noChangeArrowheads="1"/>
          </p:cNvSpPr>
          <p:nvPr/>
        </p:nvSpPr>
        <p:spPr bwMode="auto">
          <a:xfrm>
            <a:off x="4673600" y="9753600"/>
            <a:ext cx="10972800" cy="37438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217709" tIns="108855" rIns="217709" bIns="108855">
            <a:spAutoFit/>
          </a:bodyPr>
          <a:lstStyle/>
          <a:p>
            <a:pPr>
              <a:spcBef>
                <a:spcPct val="50000"/>
              </a:spcBef>
            </a:pPr>
            <a:r>
              <a:rPr lang="en-GB" sz="22900" b="1">
                <a:solidFill>
                  <a:schemeClr val="accent1"/>
                </a:solidFill>
                <a:latin typeface="Arial Black" pitchFamily="34" charset="0"/>
              </a:rPr>
              <a:t>JOHN</a:t>
            </a:r>
            <a:endParaRPr lang="en-GB"/>
          </a:p>
        </p:txBody>
      </p:sp>
      <p:sp>
        <p:nvSpPr>
          <p:cNvPr id="28676" name="Rectangle 4"/>
          <p:cNvSpPr>
            <a:spLocks noChangeArrowheads="1"/>
          </p:cNvSpPr>
          <p:nvPr/>
        </p:nvSpPr>
        <p:spPr bwMode="auto">
          <a:xfrm>
            <a:off x="14833600" y="762000"/>
            <a:ext cx="8449733" cy="107919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217709" tIns="108855" rIns="217709" bIns="108855">
            <a:spAutoFit/>
          </a:bodyPr>
          <a:lstStyle/>
          <a:p>
            <a:pPr algn="ctr"/>
            <a:r>
              <a:rPr lang="en-GB" sz="22900" b="1">
                <a:solidFill>
                  <a:schemeClr val="accent1"/>
                </a:solidFill>
                <a:latin typeface="Arial Black" pitchFamily="34" charset="0"/>
              </a:rPr>
              <a:t>SON</a:t>
            </a:r>
          </a:p>
          <a:p>
            <a:pPr algn="ctr"/>
            <a:r>
              <a:rPr lang="en-GB" sz="22900" b="1">
                <a:solidFill>
                  <a:schemeClr val="accent1"/>
                </a:solidFill>
                <a:latin typeface="Arial Black" pitchFamily="34" charset="0"/>
              </a:rPr>
              <a:t>OF</a:t>
            </a:r>
          </a:p>
          <a:p>
            <a:pPr algn="ctr"/>
            <a:r>
              <a:rPr lang="en-GB" sz="22900" b="1">
                <a:solidFill>
                  <a:schemeClr val="accent1"/>
                </a:solidFill>
                <a:latin typeface="Arial Black" pitchFamily="34" charset="0"/>
              </a:rPr>
              <a:t>GOD</a:t>
            </a:r>
          </a:p>
        </p:txBody>
      </p:sp>
    </p:spTree>
    <p:extLst>
      <p:ext uri="{BB962C8B-B14F-4D97-AF65-F5344CB8AC3E}">
        <p14:creationId xmlns:p14="http://schemas.microsoft.com/office/powerpoint/2010/main" val="1385630214"/>
      </p:ext>
    </p:extLst>
  </p:cSld>
  <p:clrMapOvr>
    <a:masterClrMapping/>
  </p:clrMapOvr>
  <p:transition advClick="0" advTm="15000"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7" dur="500"/>
                                        <p:tgtEl>
                                          <p:spTgt spid="286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2" dur="500"/>
                                        <p:tgtEl>
                                          <p:spTgt spid="286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5" grpId="0" autoUpdateAnimBg="0"/>
      <p:bldP spid="28676" grpId="0" autoUpdateAnimBg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383792" y="3810233"/>
            <a:ext cx="17398195" cy="99411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dirty="0"/>
              <a:t>The Purpose of This Book</a:t>
            </a:r>
          </a:p>
          <a:p>
            <a:r>
              <a:rPr lang="en-US" sz="8000" dirty="0"/>
              <a:t>Now Jesus did many other signs in the presence of the disciples, which are not written in this book; but these are written so that you may believe that Jesus is the Christ, the Son of God, and that by believing you may have life in his name.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036016" y="348141"/>
            <a:ext cx="19884845" cy="4643438"/>
          </a:xfrm>
        </p:spPr>
        <p:txBody>
          <a:bodyPr>
            <a:normAutofit fontScale="90000"/>
          </a:bodyPr>
          <a:lstStyle/>
          <a:p>
            <a:r>
              <a:rPr lang="en-US" dirty="0"/>
              <a:t>John.20:30-31</a:t>
            </a:r>
          </a:p>
        </p:txBody>
      </p:sp>
    </p:spTree>
    <p:extLst>
      <p:ext uri="{BB962C8B-B14F-4D97-AF65-F5344CB8AC3E}">
        <p14:creationId xmlns:p14="http://schemas.microsoft.com/office/powerpoint/2010/main" val="3560908228"/>
      </p:ext>
    </p:extLst>
  </p:cSld>
  <p:clrMapOvr>
    <a:masterClrMapping/>
  </p:clrMapOvr>
  <p:transition spd="med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Shape 103"/>
          <p:cNvSpPr>
            <a:spLocks noGrp="1"/>
          </p:cNvSpPr>
          <p:nvPr>
            <p:ph type="ctr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rPr lang="en-GB" dirty="0"/>
              <a:t>I am</a:t>
            </a:r>
            <a:endParaRPr dirty="0"/>
          </a:p>
        </p:txBody>
      </p:sp>
      <p:sp>
        <p:nvSpPr>
          <p:cNvPr id="104" name="Shape 104"/>
          <p:cNvSpPr>
            <a:spLocks noGrp="1"/>
          </p:cNvSpPr>
          <p:nvPr>
            <p:ph type="subTitle" sz="half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rPr lang="en-GB" dirty="0"/>
              <a:t>Before Abraham </a:t>
            </a:r>
            <a:r>
              <a:rPr lang="mr-IN" dirty="0"/>
              <a:t>–</a:t>
            </a:r>
            <a:r>
              <a:rPr lang="en-GB" dirty="0"/>
              <a:t> I Am</a:t>
            </a:r>
          </a:p>
          <a:p>
            <a:r>
              <a:rPr lang="en-GB" dirty="0"/>
              <a:t>I Am the Bread</a:t>
            </a:r>
          </a:p>
          <a:p>
            <a:r>
              <a:rPr lang="en-GB" dirty="0"/>
              <a:t>I Am the Light</a:t>
            </a:r>
            <a:endParaRPr dirty="0"/>
          </a:p>
        </p:txBody>
      </p:sp>
    </p:spTree>
  </p:cSld>
  <p:clrMapOvr>
    <a:masterClrMapping/>
  </p:clrMapOvr>
  <p:transition spd="slow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half" idx="13"/>
          </p:nvPr>
        </p:nvSpPr>
        <p:spPr/>
        <p:txBody>
          <a:bodyPr>
            <a:normAutofit fontScale="55000" lnSpcReduction="20000"/>
          </a:bodyPr>
          <a:lstStyle/>
          <a:p>
            <a:r>
              <a:rPr lang="en-US" dirty="0"/>
              <a:t>I am the Door </a:t>
            </a:r>
            <a:r>
              <a:rPr lang="mr-IN" dirty="0"/>
              <a:t>–</a:t>
            </a:r>
            <a:r>
              <a:rPr lang="en-US" dirty="0"/>
              <a:t> I am the </a:t>
            </a:r>
            <a:r>
              <a:rPr lang="en-US" dirty="0" err="1"/>
              <a:t>goood</a:t>
            </a:r>
            <a:r>
              <a:rPr lang="en-US" dirty="0"/>
              <a:t> shepherd</a:t>
            </a:r>
          </a:p>
        </p:txBody>
      </p:sp>
    </p:spTree>
    <p:extLst>
      <p:ext uri="{BB962C8B-B14F-4D97-AF65-F5344CB8AC3E}">
        <p14:creationId xmlns:p14="http://schemas.microsoft.com/office/powerpoint/2010/main" val="3252654997"/>
      </p:ext>
    </p:extLst>
  </p:cSld>
  <p:clrMapOvr>
    <a:masterClrMapping/>
  </p:clrMapOvr>
  <p:transition spd="med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Ps. 23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1"/>
          </p:nvPr>
        </p:nvSpPr>
        <p:spPr/>
        <p:txBody>
          <a:bodyPr/>
          <a:lstStyle/>
          <a:p>
            <a:r>
              <a:rPr lang="en-US" dirty="0"/>
              <a:t>The Lord is my shepherd</a:t>
            </a:r>
          </a:p>
        </p:txBody>
      </p:sp>
    </p:spTree>
    <p:extLst>
      <p:ext uri="{BB962C8B-B14F-4D97-AF65-F5344CB8AC3E}">
        <p14:creationId xmlns:p14="http://schemas.microsoft.com/office/powerpoint/2010/main" val="2087973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xmlns:p14="http://schemas.microsoft.com/office/powerpoint/2010/main"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Shape 117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>
            <a:lvl1pPr defTabSz="607933">
              <a:defRPr sz="16280"/>
            </a:lvl1pPr>
          </a:lstStyle>
          <a:p>
            <a:r>
              <a:t>title for a picture</a:t>
            </a:r>
          </a:p>
        </p:txBody>
      </p:sp>
      <p:sp>
        <p:nvSpPr>
          <p:cNvPr id="119" name="Shape 119"/>
          <p:cNvSpPr>
            <a:spLocks noGrp="1"/>
          </p:cNvSpPr>
          <p:nvPr>
            <p:ph type="body" idx="14"/>
          </p:nvPr>
        </p:nvSpPr>
        <p:spPr>
          <a:xfrm>
            <a:off x="14453616" y="5097327"/>
            <a:ext cx="8391953" cy="5859230"/>
          </a:xfrm>
          <a:prstGeom prst="rect">
            <a:avLst/>
          </a:prstGeom>
        </p:spPr>
        <p:txBody>
          <a:bodyPr/>
          <a:lstStyle>
            <a:lvl1pPr defTabSz="821531">
              <a:defRPr sz="9800"/>
            </a:lvl1pPr>
          </a:lstStyle>
          <a:p>
            <a:r>
              <a:t>writing to do with this picture i hope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640107" y="-1"/>
            <a:ext cx="25485676" cy="1699045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500">
        <p:checker/>
      </p:transition>
    </mc:Choice>
    <mc:Fallback xmlns="">
      <p:transition xmlns:p14="http://schemas.microsoft.com/office/powerpoint/2010/main" spd="slow">
        <p:checker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Shape 106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>
            <a:normAutofit fontScale="90000"/>
          </a:bodyPr>
          <a:lstStyle/>
          <a:p>
            <a:r>
              <a:rPr lang="en-GB" dirty="0"/>
              <a:t>I am the door and the good shepherd </a:t>
            </a:r>
            <a:endParaRPr dirty="0"/>
          </a:p>
        </p:txBody>
      </p:sp>
      <p:pic>
        <p:nvPicPr>
          <p:cNvPr id="3" name="Picture Placeholder 2"/>
          <p:cNvPicPr>
            <a:picLocks noGrp="1" noChangeAspect="1"/>
          </p:cNvPicPr>
          <p:nvPr>
            <p:ph type="pic" idx="13"/>
          </p:nvPr>
        </p:nvPicPr>
        <p:blipFill>
          <a:blip r:embed="rId2"/>
          <a:srcRect t="10011" b="10011"/>
          <a:stretch>
            <a:fillRect/>
          </a:stretch>
        </p:blipFill>
        <p:spPr/>
      </p:pic>
    </p:spTree>
  </p:cSld>
  <p:clrMapOvr>
    <a:masterClrMapping/>
  </p:clrMapOvr>
  <p:transition spd="slow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Shape 109"/>
          <p:cNvSpPr>
            <a:spLocks noGrp="1"/>
          </p:cNvSpPr>
          <p:nvPr>
            <p:ph type="title"/>
          </p:nvPr>
        </p:nvSpPr>
        <p:spPr>
          <a:xfrm>
            <a:off x="1778753" y="1668820"/>
            <a:ext cx="6959092" cy="9108282"/>
          </a:xfrm>
          <a:prstGeom prst="rect">
            <a:avLst/>
          </a:prstGeom>
        </p:spPr>
        <p:txBody>
          <a:bodyPr>
            <a:normAutofit fontScale="90000"/>
          </a:bodyPr>
          <a:lstStyle/>
          <a:p>
            <a:r>
              <a:rPr lang="en-GB" dirty="0"/>
              <a:t>I heard the voice of Jesus say</a:t>
            </a:r>
            <a:endParaRPr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44527"/>
          <a:stretch/>
        </p:blipFill>
        <p:spPr>
          <a:xfrm>
            <a:off x="9524674" y="933512"/>
            <a:ext cx="5981268" cy="71755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 xmlns:p14="http://schemas.microsoft.com/office/powerpoint/2010/main">
        <p:cut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theme1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Bebas Neue Bold"/>
        <a:ea typeface="Bebas Neue Bold"/>
        <a:cs typeface="Bebas Neue Bold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635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508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71437" tIns="71437" rIns="71437" bIns="71437" numCol="1" spcCol="38100" rtlCol="0" anchor="ctr">
        <a:spAutoFit/>
      </a:bodyPr>
      <a:lstStyle>
        <a:defPPr marL="0" marR="0" indent="0" algn="ctr" defTabSz="821531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71437" tIns="71437" rIns="71437" bIns="71437" numCol="1" spcCol="38100" rtlCol="0" anchor="ctr">
        <a:spAutoFit/>
      </a:bodyPr>
      <a:lstStyle>
        <a:defPPr marL="0" marR="0" indent="0" algn="ctr" defTabSz="821531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50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Bebas Neue Bold"/>
        <a:ea typeface="Bebas Neue Bold"/>
        <a:cs typeface="Bebas Neue Bold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635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508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71437" tIns="71437" rIns="71437" bIns="71437" numCol="1" spcCol="38100" rtlCol="0" anchor="ctr">
        <a:spAutoFit/>
      </a:bodyPr>
      <a:lstStyle>
        <a:defPPr marL="0" marR="0" indent="0" algn="ctr" defTabSz="821531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71437" tIns="71437" rIns="71437" bIns="71437" numCol="1" spcCol="38100" rtlCol="0" anchor="ctr">
        <a:spAutoFit/>
      </a:bodyPr>
      <a:lstStyle>
        <a:defPPr marL="0" marR="0" indent="0" algn="ctr" defTabSz="821531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50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56</TotalTime>
  <Words>128</Words>
  <Application>Microsoft Office PowerPoint</Application>
  <PresentationFormat>Custom</PresentationFormat>
  <Paragraphs>19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Arial Black</vt:lpstr>
      <vt:lpstr>Bebas Neue Bold</vt:lpstr>
      <vt:lpstr>Bebas Neue Regular</vt:lpstr>
      <vt:lpstr>Calibri</vt:lpstr>
      <vt:lpstr>Helvetica Light</vt:lpstr>
      <vt:lpstr>Helvetica Neue</vt:lpstr>
      <vt:lpstr>White</vt:lpstr>
      <vt:lpstr>PowerPoint Presentation</vt:lpstr>
      <vt:lpstr>PowerPoint Presentation</vt:lpstr>
      <vt:lpstr>PowerPoint Presentation</vt:lpstr>
      <vt:lpstr>PowerPoint Presentation</vt:lpstr>
      <vt:lpstr>John.20:30-31</vt:lpstr>
      <vt:lpstr>I am</vt:lpstr>
      <vt:lpstr>PowerPoint Presentation</vt:lpstr>
      <vt:lpstr>Ps. 23</vt:lpstr>
      <vt:lpstr>title for a picture</vt:lpstr>
      <vt:lpstr>I am the door and the good shepherd </vt:lpstr>
      <vt:lpstr>I heard the voice of Jesus say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Owner</dc:creator>
  <cp:lastModifiedBy>David Woodhouse</cp:lastModifiedBy>
  <cp:revision>12</cp:revision>
  <cp:lastPrinted>2017-10-14T21:45:44Z</cp:lastPrinted>
  <dcterms:modified xsi:type="dcterms:W3CDTF">2017-10-16T17:25:14Z</dcterms:modified>
</cp:coreProperties>
</file>