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0" r:id="rId2"/>
    <p:sldId id="256" r:id="rId3"/>
    <p:sldId id="266" r:id="rId4"/>
    <p:sldId id="269" r:id="rId5"/>
    <p:sldId id="257" r:id="rId6"/>
    <p:sldId id="268" r:id="rId7"/>
    <p:sldId id="263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24" y="24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097CC-2B27-FC40-8309-90816A8EC988}" type="datetimeFigureOut">
              <a:rPr lang="en-US" smtClean="0"/>
              <a:t>30-Oct-17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8C739-FF4B-5B4B-8AAF-EAC5D6297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90478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sz="half" idx="13"/>
          </p:nvPr>
        </p:nvSpPr>
        <p:spPr>
          <a:xfrm>
            <a:off x="2648579" y="2669860"/>
            <a:ext cx="14716126" cy="464343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7800">
                <a:solidFill>
                  <a:srgbClr val="A1191A"/>
                </a:solidFill>
                <a:latin typeface="+mj-lt"/>
                <a:ea typeface="+mj-ea"/>
                <a:cs typeface="+mj-cs"/>
                <a:sym typeface="Bebas Neue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0426084" y="712500"/>
            <a:ext cx="12450884" cy="4643438"/>
          </a:xfrm>
          <a:prstGeom prst="rect">
            <a:avLst/>
          </a:prstGeom>
        </p:spPr>
        <p:txBody>
          <a:bodyPr/>
          <a:lstStyle>
            <a:lvl1pPr algn="r">
              <a:defRPr sz="220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pic" sz="half" idx="13"/>
          </p:nvPr>
        </p:nvSpPr>
        <p:spPr>
          <a:xfrm>
            <a:off x="520996" y="1031414"/>
            <a:ext cx="9595789" cy="11309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4"/>
          </p:nvPr>
        </p:nvSpPr>
        <p:spPr>
          <a:xfrm>
            <a:off x="14453616" y="3763468"/>
            <a:ext cx="8391953" cy="7193089"/>
          </a:xfrm>
          <a:prstGeom prst="rect">
            <a:avLst/>
          </a:prstGeom>
        </p:spPr>
        <p:txBody>
          <a:bodyPr/>
          <a:lstStyle>
            <a:lvl1pPr algn="r" defTabSz="772239">
              <a:defRPr sz="9212"/>
            </a:lvl1pPr>
            <a:lvl2pPr indent="214884" algn="r" defTabSz="772239">
              <a:defRPr sz="9212"/>
            </a:lvl2pPr>
            <a:lvl3pPr indent="429768" algn="r" defTabSz="772239">
              <a:defRPr sz="9212"/>
            </a:lvl3pPr>
            <a:lvl4pPr indent="644651" algn="r" defTabSz="772239">
              <a:defRPr sz="9212"/>
            </a:lvl4pPr>
            <a:lvl5pPr indent="859536" algn="r" defTabSz="772239">
              <a:defRPr sz="921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ne-1644404_19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79564">
            <a:off x="6374699" y="8134139"/>
            <a:ext cx="25534827" cy="2553482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e-1644404_192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79564">
            <a:off x="6374699" y="8134139"/>
            <a:ext cx="25534827" cy="2553482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648579" y="2669860"/>
            <a:ext cx="14716126" cy="464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648579" y="6719131"/>
            <a:ext cx="14716126" cy="568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</p:sldLayoutIdLst>
  <p:transition spd="med"/>
  <p:txStyles>
    <p:titleStyle>
      <a:lvl1pPr marL="0" marR="0" indent="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1pPr>
      <a:lvl2pPr marL="0" marR="0" indent="2286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2pPr>
      <a:lvl3pPr marL="0" marR="0" indent="4572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3pPr>
      <a:lvl4pPr marL="0" marR="0" indent="6858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4pPr>
      <a:lvl5pPr marL="0" marR="0" indent="9144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5pPr>
      <a:lvl6pPr marL="0" marR="0" indent="11430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6pPr>
      <a:lvl7pPr marL="0" marR="0" indent="13716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7pPr>
      <a:lvl8pPr marL="0" marR="0" indent="16002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8pPr>
      <a:lvl9pPr marL="0" marR="0" indent="1828800" algn="l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800" b="0" i="0" u="none" strike="noStrike" cap="none" spc="0" baseline="0">
          <a:ln>
            <a:noFill/>
          </a:ln>
          <a:solidFill>
            <a:srgbClr val="A1191A"/>
          </a:solidFill>
          <a:uFillTx/>
          <a:latin typeface="+mj-lt"/>
          <a:ea typeface="+mj-ea"/>
          <a:cs typeface="+mj-cs"/>
          <a:sym typeface="Bebas Neue Bold"/>
        </a:defRPr>
      </a:lvl9pPr>
    </p:titleStyle>
    <p:body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1pPr>
      <a:lvl2pPr marL="0" marR="0" indent="228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2pPr>
      <a:lvl3pPr marL="0" marR="0" indent="457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3pPr>
      <a:lvl4pPr marL="0" marR="0" indent="685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4pPr>
      <a:lvl5pPr marL="0" marR="0" indent="9144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5pPr>
      <a:lvl6pPr marL="0" marR="0" indent="11430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6pPr>
      <a:lvl7pPr marL="0" marR="0" indent="1371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7pPr>
      <a:lvl8pPr marL="0" marR="0" indent="1600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8pPr>
      <a:lvl9pPr marL="0" marR="0" indent="1828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00" b="0" i="0" u="none" strike="noStrike" cap="none" spc="0" baseline="0">
          <a:ln>
            <a:noFill/>
          </a:ln>
          <a:solidFill>
            <a:srgbClr val="8A7384"/>
          </a:solidFill>
          <a:uFillTx/>
          <a:latin typeface="Bebas Neue Regular"/>
          <a:ea typeface="Bebas Neue Regular"/>
          <a:cs typeface="Bebas Neue Regular"/>
          <a:sym typeface="Bebas Neue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CC_fullcolour_large_logo (cropped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28000" cy="4775200"/>
          </a:xfrm>
          <a:prstGeom prst="rect">
            <a:avLst/>
          </a:prstGeom>
        </p:spPr>
      </p:pic>
      <p:pic>
        <p:nvPicPr>
          <p:cNvPr id="2" name="Picture 1" descr="Triangle (modified) (5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18" y="5109431"/>
            <a:ext cx="12699565" cy="89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683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idx="13"/>
          </p:nvPr>
        </p:nvSpPr>
        <p:spPr>
          <a:xfrm>
            <a:off x="2694586" y="1036592"/>
            <a:ext cx="13867502" cy="11642816"/>
          </a:xfrm>
          <a:prstGeom prst="rect">
            <a:avLst/>
          </a:prstGeom>
        </p:spPr>
        <p:txBody>
          <a:bodyPr/>
          <a:lstStyle/>
          <a:p>
            <a:r>
              <a:rPr dirty="0"/>
              <a:t>“I am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D:\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73600" y="9753600"/>
            <a:ext cx="10972800" cy="37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900" b="1">
                <a:solidFill>
                  <a:schemeClr val="accent1"/>
                </a:solidFill>
                <a:latin typeface="Arial Black" pitchFamily="34" charset="0"/>
              </a:rPr>
              <a:t>JOHN</a:t>
            </a:r>
            <a:endParaRPr lang="en-GB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833600" y="762000"/>
            <a:ext cx="8449733" cy="1079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 algn="ctr"/>
            <a:r>
              <a:rPr lang="en-GB" sz="22900" b="1">
                <a:solidFill>
                  <a:schemeClr val="accent1"/>
                </a:solidFill>
                <a:latin typeface="Arial Black" pitchFamily="34" charset="0"/>
              </a:rPr>
              <a:t>SON</a:t>
            </a:r>
          </a:p>
          <a:p>
            <a:pPr algn="ctr"/>
            <a:r>
              <a:rPr lang="en-GB" sz="22900" b="1">
                <a:solidFill>
                  <a:schemeClr val="accent1"/>
                </a:solidFill>
                <a:latin typeface="Arial Black" pitchFamily="34" charset="0"/>
              </a:rPr>
              <a:t>OF</a:t>
            </a:r>
          </a:p>
          <a:p>
            <a:pPr algn="ctr"/>
            <a:r>
              <a:rPr lang="en-GB" sz="22900" b="1">
                <a:solidFill>
                  <a:schemeClr val="accent1"/>
                </a:solidFill>
                <a:latin typeface="Arial Black" pitchFamily="34" charset="0"/>
              </a:rPr>
              <a:t>GOD</a:t>
            </a:r>
          </a:p>
        </p:txBody>
      </p:sp>
    </p:spTree>
  </p:cSld>
  <p:clrMapOvr>
    <a:masterClrMapping/>
  </p:clrMapOvr>
  <p:transition advClick="0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60154"/>
            <a:ext cx="2111969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The Purpose of This Book</a:t>
            </a:r>
          </a:p>
          <a:p>
            <a:r>
              <a:rPr lang="en-US" sz="8000" dirty="0"/>
              <a:t>Now Jesus did many other signs in the presence of the disciples, which are not written in this book; but these are written so that you may believe that Jesus is the Christ, the Son of God, and that by believing you may have life in his name.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6016" y="348141"/>
            <a:ext cx="21548909" cy="4643438"/>
          </a:xfrm>
        </p:spPr>
        <p:txBody>
          <a:bodyPr>
            <a:normAutofit/>
          </a:bodyPr>
          <a:lstStyle/>
          <a:p>
            <a:r>
              <a:rPr lang="en-US" dirty="0"/>
              <a:t>John.20:30-31</a:t>
            </a:r>
          </a:p>
        </p:txBody>
      </p:sp>
    </p:spTree>
    <p:extLst>
      <p:ext uri="{BB962C8B-B14F-4D97-AF65-F5344CB8AC3E}">
        <p14:creationId xmlns:p14="http://schemas.microsoft.com/office/powerpoint/2010/main" val="35609082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I am</a:t>
            </a:r>
            <a:endParaRPr dirty="0"/>
          </a:p>
        </p:txBody>
      </p:sp>
      <p:sp>
        <p:nvSpPr>
          <p:cNvPr id="104" name="Shape 104"/>
          <p:cNvSpPr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GB" dirty="0"/>
              <a:t>Before Abram </a:t>
            </a:r>
            <a:r>
              <a:rPr lang="mr-IN" dirty="0"/>
              <a:t>–</a:t>
            </a:r>
            <a:r>
              <a:rPr lang="en-GB" dirty="0"/>
              <a:t> I Am</a:t>
            </a:r>
          </a:p>
          <a:p>
            <a:r>
              <a:rPr lang="en-GB" dirty="0"/>
              <a:t>I Am the Bread</a:t>
            </a:r>
          </a:p>
          <a:p>
            <a:r>
              <a:rPr lang="en-GB" dirty="0"/>
              <a:t>I am the Light</a:t>
            </a:r>
          </a:p>
          <a:p>
            <a:r>
              <a:rPr lang="en-GB" dirty="0" err="1"/>
              <a:t>Iam</a:t>
            </a:r>
            <a:r>
              <a:rPr lang="en-GB" dirty="0"/>
              <a:t> the Door</a:t>
            </a:r>
          </a:p>
          <a:p>
            <a:r>
              <a:rPr lang="en-GB" dirty="0"/>
              <a:t>I am the Good Shepherd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Jn.11:25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7933">
              <a:defRPr sz="16280"/>
            </a:lvl1pPr>
          </a:lstStyle>
          <a:p>
            <a:r>
              <a:rPr dirty="0"/>
              <a:t>title for a picture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4"/>
          </p:nvPr>
        </p:nvSpPr>
        <p:spPr>
          <a:xfrm>
            <a:off x="14453616" y="5097327"/>
            <a:ext cx="8391953" cy="5859230"/>
          </a:xfrm>
          <a:prstGeom prst="rect">
            <a:avLst/>
          </a:prstGeom>
        </p:spPr>
        <p:txBody>
          <a:bodyPr/>
          <a:lstStyle>
            <a:lvl1pPr defTabSz="821531">
              <a:defRPr sz="9800"/>
            </a:lvl1pPr>
          </a:lstStyle>
          <a:p>
            <a:r>
              <a:t>writing to do with this picture i hope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21336000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ebas Neue Bold"/>
        <a:ea typeface="Bebas Neue Bold"/>
        <a:cs typeface="Bebas Neue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ebas Neue Bold"/>
        <a:ea typeface="Bebas Neue Bold"/>
        <a:cs typeface="Bebas Neue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106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Black</vt:lpstr>
      <vt:lpstr>Bebas Neue Bold</vt:lpstr>
      <vt:lpstr>Bebas Neue Regular</vt:lpstr>
      <vt:lpstr>Calibri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John.20:30-31</vt:lpstr>
      <vt:lpstr>I am</vt:lpstr>
      <vt:lpstr>Jn.11:25</vt:lpstr>
      <vt:lpstr>title for a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David Woodhouse</cp:lastModifiedBy>
  <cp:revision>16</cp:revision>
  <cp:lastPrinted>2017-10-14T21:45:44Z</cp:lastPrinted>
  <dcterms:modified xsi:type="dcterms:W3CDTF">2017-10-30T13:08:34Z</dcterms:modified>
</cp:coreProperties>
</file>