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6"/>
  </p:notesMasterIdLst>
  <p:sldIdLst>
    <p:sldId id="265" r:id="rId2"/>
    <p:sldId id="256" r:id="rId3"/>
    <p:sldId id="260" r:id="rId4"/>
    <p:sldId id="257" r:id="rId5"/>
    <p:sldId id="258" r:id="rId6"/>
    <p:sldId id="273" r:id="rId7"/>
    <p:sldId id="271" r:id="rId8"/>
    <p:sldId id="272" r:id="rId9"/>
    <p:sldId id="259" r:id="rId10"/>
    <p:sldId id="261" r:id="rId11"/>
    <p:sldId id="267" r:id="rId12"/>
    <p:sldId id="268" r:id="rId13"/>
    <p:sldId id="269" r:id="rId14"/>
    <p:sldId id="270" r:id="rId15"/>
  </p:sldIdLst>
  <p:sldSz cx="24384000" cy="137160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1pPr>
    <a:lvl2pPr marL="0" marR="0" indent="2286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2pPr>
    <a:lvl3pPr marL="0" marR="0" indent="4572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3pPr>
    <a:lvl4pPr marL="0" marR="0" indent="6858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4pPr>
    <a:lvl5pPr marL="0" marR="0" indent="9144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5pPr>
    <a:lvl6pPr marL="0" marR="0" indent="11430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6pPr>
    <a:lvl7pPr marL="0" marR="0" indent="13716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7pPr>
    <a:lvl8pPr marL="0" marR="0" indent="16002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8pPr>
    <a:lvl9pPr marL="0" marR="0" indent="18288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E3E5E8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398CCE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solidFill>
                <a:srgbClr val="3797C6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12700" cap="flat">
              <a:solidFill>
                <a:srgbClr val="B8B8B8"/>
              </a:solidFill>
              <a:prstDash val="solid"/>
              <a:miter lim="400000"/>
            </a:ln>
          </a:top>
          <a:bottom>
            <a:ln w="12700" cap="flat">
              <a:solidFill>
                <a:srgbClr val="B8B8B8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E1E0DA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5AC831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254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chemeClr val="accent2"/>
          </a:solidFill>
        </a:fill>
      </a:tcStyle>
    </a:firstRow>
  </a:tblStyle>
  <a:tblStyle styleId="{EEE7283C-3CF3-47DC-8721-378D4A62B22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V>
        </a:tcBdr>
        <a:fill>
          <a:solidFill>
            <a:srgbClr val="E6E4D7"/>
          </a:solidFill>
        </a:fill>
      </a:tcStyle>
    </a:wholeTbl>
    <a:band2H>
      <a:tcTxStyle/>
      <a:tcStyle>
        <a:tcBdr/>
        <a:fill>
          <a:solidFill>
            <a:srgbClr val="C3C2C2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09C99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firstRow>
  </a:tblStyle>
  <a:tblStyle styleId="{CF821DB8-F4EB-4A41-A1BA-3FCAFE7338EE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DCE5E6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Row>
  </a:tblStyle>
  <a:tblStyle styleId="{33BA23B1-9221-436E-865A-0063620EA4FD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D0D1D2"/>
          </a:solidFill>
        </a:fill>
      </a:tcStyle>
    </a:wholeTbl>
    <a:band2H>
      <a:tcTxStyle/>
      <a:tcStyle>
        <a:tcBdr/>
        <a:fill>
          <a:solidFill>
            <a:srgbClr val="DEDEDF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535761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909398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67C85"/>
          </a:solidFill>
        </a:fill>
      </a:tcStyle>
    </a:firstRow>
  </a:tblStyle>
  <a:tblStyle styleId="{2708684C-4D16-4618-839F-0558EEFCDFE6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wholeTbl>
    <a:band2H>
      <a:tcTxStyle/>
      <a:tcStyle>
        <a:tcBdr/>
        <a:fill>
          <a:solidFill>
            <a:srgbClr val="EDEEEE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059" autoAdjust="0"/>
    <p:restoredTop sz="94660"/>
  </p:normalViewPr>
  <p:slideViewPr>
    <p:cSldViewPr snapToGrid="0">
      <p:cViewPr varScale="1">
        <p:scale>
          <a:sx n="29" d="100"/>
          <a:sy n="29" d="100"/>
        </p:scale>
        <p:origin x="66" y="18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microsoft.com/office/2015/10/relationships/revisionInfo" Target="revisionInfo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Shape 155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56" name="Shape 156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1pPr>
    <a:lvl2pPr indent="228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2pPr>
    <a:lvl3pPr indent="457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3pPr>
    <a:lvl4pPr indent="685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4pPr>
    <a:lvl5pPr indent="9144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5pPr>
    <a:lvl6pPr indent="11430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6pPr>
    <a:lvl7pPr indent="1371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7pPr>
    <a:lvl8pPr indent="1600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8pPr>
    <a:lvl9pPr indent="1828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6.png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asted-image.pdf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 rot="16200000">
            <a:off x="5316329" y="-5350934"/>
            <a:ext cx="13751341" cy="24417868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19" name="Group 19"/>
          <p:cNvGrpSpPr/>
          <p:nvPr/>
        </p:nvGrpSpPr>
        <p:grpSpPr>
          <a:xfrm>
            <a:off x="-370700" y="-2115083"/>
            <a:ext cx="26078210" cy="36497265"/>
            <a:chOff x="0" y="0"/>
            <a:chExt cx="26078209" cy="36497264"/>
          </a:xfrm>
        </p:grpSpPr>
        <p:pic>
          <p:nvPicPr>
            <p:cNvPr id="17" name="pasted-image.pdf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 rot="16200000">
              <a:off x="3818952" y="-3818953"/>
              <a:ext cx="18440305" cy="2607821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18" name="pasted-image.pdf"/>
            <p:cNvPicPr>
              <a:picLocks noChangeAspect="1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1695468" y="5760467"/>
              <a:ext cx="21734464" cy="3073679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20" name="Shape 20"/>
          <p:cNvSpPr>
            <a:spLocks noGrp="1"/>
          </p:cNvSpPr>
          <p:nvPr>
            <p:ph type="title"/>
          </p:nvPr>
        </p:nvSpPr>
        <p:spPr>
          <a:xfrm>
            <a:off x="1778000" y="9093199"/>
            <a:ext cx="20828000" cy="3847705"/>
          </a:xfrm>
          <a:prstGeom prst="rect">
            <a:avLst/>
          </a:prstGeom>
          <a:effectLst>
            <a:outerShdw blurRad="63500" dist="61670" dir="5400000" rotWithShape="0">
              <a:srgbClr val="000000">
                <a:alpha val="50000"/>
              </a:srgbClr>
            </a:outerShdw>
          </a:effectLst>
        </p:spPr>
        <p:txBody>
          <a:bodyPr anchor="t"/>
          <a:lstStyle>
            <a:lvl1pPr>
              <a:defRPr sz="19800">
                <a:solidFill>
                  <a:srgbClr val="F9F0D8"/>
                </a:solidFill>
                <a:latin typeface="Bebas Neue Bold"/>
                <a:ea typeface="Bebas Neue Bold"/>
                <a:cs typeface="Bebas Neue Bold"/>
                <a:sym typeface="Bebas Neue Bold"/>
              </a:defRPr>
            </a:lvl1pPr>
          </a:lstStyle>
          <a:p>
            <a:r>
              <a:t>Title Text</a:t>
            </a:r>
          </a:p>
        </p:txBody>
      </p:sp>
      <p:grpSp>
        <p:nvGrpSpPr>
          <p:cNvPr id="23" name="Group 23"/>
          <p:cNvGrpSpPr/>
          <p:nvPr/>
        </p:nvGrpSpPr>
        <p:grpSpPr>
          <a:xfrm>
            <a:off x="1710602" y="-2577587"/>
            <a:ext cx="22501858" cy="14573201"/>
            <a:chOff x="0" y="0"/>
            <a:chExt cx="22501856" cy="14573200"/>
          </a:xfrm>
        </p:grpSpPr>
        <p:pic>
          <p:nvPicPr>
            <p:cNvPr id="21" name="pasted-image.pdf"/>
            <p:cNvPicPr>
              <a:picLocks noChangeAspect="1"/>
            </p:cNvPicPr>
            <p:nvPr/>
          </p:nvPicPr>
          <p:blipFill>
            <a:blip r:embed="rId5">
              <a:extLst/>
            </a:blip>
            <a:stretch>
              <a:fillRect/>
            </a:stretch>
          </p:blipFill>
          <p:spPr>
            <a:xfrm rot="21480000">
              <a:off x="129588" y="4523519"/>
              <a:ext cx="18043455" cy="7741336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22" name="pasted-image.pdf"/>
            <p:cNvPicPr>
              <a:picLocks noChangeAspect="1"/>
            </p:cNvPicPr>
            <p:nvPr/>
          </p:nvPicPr>
          <p:blipFill>
            <a:blip r:embed="rId6">
              <a:extLst/>
            </a:blip>
            <a:stretch>
              <a:fillRect/>
            </a:stretch>
          </p:blipFill>
          <p:spPr>
            <a:xfrm rot="1432566">
              <a:off x="9774334" y="1741947"/>
              <a:ext cx="10951884" cy="11089307"/>
            </a:xfrm>
            <a:prstGeom prst="rect">
              <a:avLst/>
            </a:prstGeom>
            <a:ln w="12700" cap="flat">
              <a:noFill/>
              <a:miter lim="400000"/>
            </a:ln>
            <a:effectLst>
              <a:outerShdw blurRad="215900" dist="155055" dir="5400000" rotWithShape="0">
                <a:srgbClr val="000000">
                  <a:alpha val="50000"/>
                </a:srgbClr>
              </a:outerShdw>
            </a:effectLst>
          </p:spPr>
        </p:pic>
      </p:grpSp>
      <p:sp>
        <p:nvSpPr>
          <p:cNvPr id="24" name="Shape 24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- Cen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" name="pasted-image.pdf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 rot="16200000">
            <a:off x="5316329" y="-5350934"/>
            <a:ext cx="13751341" cy="24417868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34" name="Group 34"/>
          <p:cNvGrpSpPr/>
          <p:nvPr/>
        </p:nvGrpSpPr>
        <p:grpSpPr>
          <a:xfrm>
            <a:off x="-370700" y="-2115083"/>
            <a:ext cx="26078210" cy="36497265"/>
            <a:chOff x="0" y="0"/>
            <a:chExt cx="26078209" cy="36497264"/>
          </a:xfrm>
        </p:grpSpPr>
        <p:pic>
          <p:nvPicPr>
            <p:cNvPr id="32" name="pasted-image.pdf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 rot="16200000">
              <a:off x="3818952" y="-3818953"/>
              <a:ext cx="18440305" cy="2607821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33" name="pasted-image.pdf"/>
            <p:cNvPicPr>
              <a:picLocks noChangeAspect="1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1695468" y="5760467"/>
              <a:ext cx="21734464" cy="3073679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35" name="Shape 35"/>
          <p:cNvSpPr>
            <a:spLocks noGrp="1"/>
          </p:cNvSpPr>
          <p:nvPr>
            <p:ph type="body" sz="half" idx="13"/>
          </p:nvPr>
        </p:nvSpPr>
        <p:spPr>
          <a:xfrm>
            <a:off x="1133133" y="7434460"/>
            <a:ext cx="22117732" cy="3292080"/>
          </a:xfrm>
          <a:prstGeom prst="rect">
            <a:avLst/>
          </a:prstGeom>
          <a:effectLst>
            <a:outerShdw blurRad="63500" dist="36270" dir="5400000" rotWithShape="0">
              <a:srgbClr val="000000">
                <a:alpha val="50000"/>
              </a:srgbClr>
            </a:outerShdw>
          </a:effectLst>
        </p:spPr>
        <p:txBody>
          <a:bodyPr anchor="t"/>
          <a:lstStyle>
            <a:lvl1pPr marL="0" indent="0" algn="ctr" defTabSz="817244">
              <a:spcBef>
                <a:spcPts val="0"/>
              </a:spcBef>
              <a:buSzTx/>
              <a:buNone/>
              <a:defRPr sz="20790">
                <a:solidFill>
                  <a:srgbClr val="F9F0D8"/>
                </a:solidFill>
                <a:latin typeface="Bebas Neue Bold"/>
                <a:ea typeface="Bebas Neue Bold"/>
                <a:cs typeface="Bebas Neue Bold"/>
                <a:sym typeface="Bebas Neue Bold"/>
              </a:defRPr>
            </a:lvl1pPr>
          </a:lstStyle>
          <a:p>
            <a:r>
              <a:t>Title Text</a:t>
            </a:r>
          </a:p>
        </p:txBody>
      </p:sp>
      <p:pic>
        <p:nvPicPr>
          <p:cNvPr id="36" name="pasted-image.pdf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7494672" y="454524"/>
            <a:ext cx="9394656" cy="9512541"/>
          </a:xfrm>
          <a:prstGeom prst="rect">
            <a:avLst/>
          </a:prstGeom>
          <a:ln w="12700">
            <a:miter lim="400000"/>
          </a:ln>
          <a:effectLst>
            <a:outerShdw blurRad="215900" dist="155055" dir="5400000" rotWithShape="0">
              <a:srgbClr val="000000">
                <a:alpha val="50000"/>
              </a:srgbClr>
            </a:outerShdw>
          </a:effectLst>
        </p:spPr>
      </p:pic>
      <p:sp>
        <p:nvSpPr>
          <p:cNvPr id="37" name="Shape 37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- 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Shape 44"/>
          <p:cNvSpPr>
            <a:spLocks noGrp="1"/>
          </p:cNvSpPr>
          <p:nvPr>
            <p:ph type="body" sz="quarter" idx="13"/>
          </p:nvPr>
        </p:nvSpPr>
        <p:spPr>
          <a:xfrm>
            <a:off x="5998964" y="1414660"/>
            <a:ext cx="15845036" cy="3292079"/>
          </a:xfrm>
          <a:prstGeom prst="rect">
            <a:avLst/>
          </a:prstGeom>
          <a:effectLst>
            <a:outerShdw blurRad="63500" dist="36270" dir="5400000" rotWithShape="0">
              <a:srgbClr val="000000">
                <a:alpha val="50000"/>
              </a:srgbClr>
            </a:outerShdw>
          </a:effectLst>
        </p:spPr>
        <p:txBody>
          <a:bodyPr anchor="t"/>
          <a:lstStyle>
            <a:lvl1pPr marL="0" indent="0">
              <a:spcBef>
                <a:spcPts val="0"/>
              </a:spcBef>
              <a:buSzTx/>
              <a:buNone/>
              <a:defRPr sz="16000">
                <a:solidFill>
                  <a:srgbClr val="F9F0D8"/>
                </a:solidFill>
                <a:latin typeface="Bebas Neue Bold"/>
                <a:ea typeface="Bebas Neue Bold"/>
                <a:cs typeface="Bebas Neue Bold"/>
                <a:sym typeface="Bebas Neue Bold"/>
              </a:defRPr>
            </a:lvl1pPr>
          </a:lstStyle>
          <a:p>
            <a:r>
              <a:t>Title Text</a:t>
            </a:r>
          </a:p>
        </p:txBody>
      </p:sp>
      <p:sp>
        <p:nvSpPr>
          <p:cNvPr id="45" name="Shape 45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" name="pasted-image.pdf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 rot="16200000">
            <a:off x="5316329" y="-5350934"/>
            <a:ext cx="13751341" cy="24417868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55" name="Group 55"/>
          <p:cNvGrpSpPr/>
          <p:nvPr/>
        </p:nvGrpSpPr>
        <p:grpSpPr>
          <a:xfrm>
            <a:off x="-370700" y="-2115083"/>
            <a:ext cx="26078210" cy="36497265"/>
            <a:chOff x="0" y="0"/>
            <a:chExt cx="26078209" cy="36497264"/>
          </a:xfrm>
        </p:grpSpPr>
        <p:pic>
          <p:nvPicPr>
            <p:cNvPr id="53" name="pasted-image.pdf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 rot="16200000">
              <a:off x="3818952" y="-3818953"/>
              <a:ext cx="18440305" cy="2607821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54" name="pasted-image.pdf"/>
            <p:cNvPicPr>
              <a:picLocks noChangeAspect="1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1695468" y="5760467"/>
              <a:ext cx="21734464" cy="3073679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56" name="Shape 56"/>
          <p:cNvSpPr>
            <a:spLocks noGrp="1"/>
          </p:cNvSpPr>
          <p:nvPr>
            <p:ph type="body" idx="1"/>
          </p:nvPr>
        </p:nvSpPr>
        <p:spPr>
          <a:xfrm>
            <a:off x="4520902" y="4545806"/>
            <a:ext cx="18571866" cy="8331994"/>
          </a:xfrm>
          <a:prstGeom prst="rect">
            <a:avLst/>
          </a:prstGeom>
        </p:spPr>
        <p:txBody>
          <a:bodyPr anchor="t"/>
          <a:lstStyle>
            <a:lvl1pPr marL="634999" indent="-634999"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1pPr>
            <a:lvl2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2pPr>
            <a:lvl3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3pPr>
            <a:lvl4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4pPr>
            <a:lvl5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7" name="Shape 57"/>
          <p:cNvSpPr>
            <a:spLocks noGrp="1"/>
          </p:cNvSpPr>
          <p:nvPr>
            <p:ph type="body" sz="quarter" idx="13"/>
          </p:nvPr>
        </p:nvSpPr>
        <p:spPr>
          <a:xfrm>
            <a:off x="5998964" y="1414660"/>
            <a:ext cx="15845036" cy="3292079"/>
          </a:xfrm>
          <a:prstGeom prst="rect">
            <a:avLst/>
          </a:prstGeom>
          <a:effectLst>
            <a:outerShdw blurRad="63500" dist="36270" dir="5400000" rotWithShape="0">
              <a:srgbClr val="000000">
                <a:alpha val="50000"/>
              </a:srgbClr>
            </a:outerShdw>
          </a:effectLst>
        </p:spPr>
        <p:txBody>
          <a:bodyPr anchor="t"/>
          <a:lstStyle>
            <a:lvl1pPr marL="0" indent="0">
              <a:spcBef>
                <a:spcPts val="0"/>
              </a:spcBef>
              <a:buSzTx/>
              <a:buNone/>
              <a:defRPr sz="16000">
                <a:solidFill>
                  <a:srgbClr val="F9F0D8"/>
                </a:solidFill>
                <a:latin typeface="Bebas Neue Bold"/>
                <a:ea typeface="Bebas Neue Bold"/>
                <a:cs typeface="Bebas Neue Bold"/>
                <a:sym typeface="Bebas Neue Bold"/>
              </a:defRPr>
            </a:lvl1pPr>
          </a:lstStyle>
          <a:p>
            <a:r>
              <a:t>Title Text</a:t>
            </a:r>
          </a:p>
        </p:txBody>
      </p:sp>
      <p:pic>
        <p:nvPicPr>
          <p:cNvPr id="58" name="pasted-image.pdf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518566" y="-178035"/>
            <a:ext cx="5770068" cy="5842470"/>
          </a:xfrm>
          <a:prstGeom prst="rect">
            <a:avLst/>
          </a:prstGeom>
          <a:ln w="12700">
            <a:miter lim="400000"/>
          </a:ln>
          <a:effectLst>
            <a:outerShdw blurRad="215900" dist="155055" dir="5400000" rotWithShape="0">
              <a:srgbClr val="000000">
                <a:alpha val="50000"/>
              </a:srgbClr>
            </a:outerShdw>
          </a:effectLst>
        </p:spPr>
      </p:pic>
      <p:sp>
        <p:nvSpPr>
          <p:cNvPr id="59" name="Shape 59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Shape 66"/>
          <p:cNvSpPr>
            <a:spLocks noGrp="1"/>
          </p:cNvSpPr>
          <p:nvPr>
            <p:ph type="body" idx="13"/>
          </p:nvPr>
        </p:nvSpPr>
        <p:spPr>
          <a:xfrm>
            <a:off x="6311602" y="1676003"/>
            <a:ext cx="16781166" cy="11201797"/>
          </a:xfrm>
          <a:prstGeom prst="rect">
            <a:avLst/>
          </a:prstGeom>
        </p:spPr>
        <p:txBody>
          <a:bodyPr anchor="t"/>
          <a:lstStyle>
            <a:lvl1pPr marL="634999" indent="-634999"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1pPr>
            <a:lvl2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2pPr>
            <a:lvl3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3pPr>
            <a:lvl4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4pPr>
            <a:lvl5pPr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67" name="Shape 67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4" name="pasted-image.pdf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 rot="16200000">
            <a:off x="5316329" y="-5350934"/>
            <a:ext cx="13751341" cy="24417868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77" name="Group 77"/>
          <p:cNvGrpSpPr/>
          <p:nvPr/>
        </p:nvGrpSpPr>
        <p:grpSpPr>
          <a:xfrm>
            <a:off x="-370700" y="-2115083"/>
            <a:ext cx="26078210" cy="36497265"/>
            <a:chOff x="0" y="0"/>
            <a:chExt cx="26078209" cy="36497264"/>
          </a:xfrm>
        </p:grpSpPr>
        <p:pic>
          <p:nvPicPr>
            <p:cNvPr id="75" name="pasted-image.pdf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 rot="16200000">
              <a:off x="3818952" y="-3818953"/>
              <a:ext cx="18440305" cy="2607821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76" name="pasted-image.pdf"/>
            <p:cNvPicPr>
              <a:picLocks noChangeAspect="1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1695468" y="5760467"/>
              <a:ext cx="21734464" cy="3073679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78" name="Shape 78"/>
          <p:cNvSpPr>
            <a:spLocks noGrp="1"/>
          </p:cNvSpPr>
          <p:nvPr>
            <p:ph type="body" sz="quarter" idx="13"/>
          </p:nvPr>
        </p:nvSpPr>
        <p:spPr>
          <a:xfrm>
            <a:off x="901600" y="932060"/>
            <a:ext cx="22580799" cy="1837433"/>
          </a:xfrm>
          <a:prstGeom prst="rect">
            <a:avLst/>
          </a:prstGeom>
          <a:effectLst>
            <a:outerShdw blurRad="63500" dist="36270" dir="5400000" rotWithShape="0">
              <a:srgbClr val="000000">
                <a:alpha val="50000"/>
              </a:srgbClr>
            </a:outerShdw>
          </a:effectLst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10000">
                <a:solidFill>
                  <a:srgbClr val="F9F0D8"/>
                </a:solidFill>
                <a:latin typeface="Bebas Neue Bold"/>
                <a:ea typeface="Bebas Neue Bold"/>
                <a:cs typeface="Bebas Neue Bold"/>
                <a:sym typeface="Bebas Neue Bold"/>
              </a:defRPr>
            </a:lvl1pPr>
          </a:lstStyle>
          <a:p>
            <a:r>
              <a:t>Title Text</a:t>
            </a:r>
          </a:p>
        </p:txBody>
      </p:sp>
      <p:sp>
        <p:nvSpPr>
          <p:cNvPr id="79" name="Shape 79"/>
          <p:cNvSpPr>
            <a:spLocks noGrp="1"/>
          </p:cNvSpPr>
          <p:nvPr>
            <p:ph type="body" idx="14"/>
          </p:nvPr>
        </p:nvSpPr>
        <p:spPr>
          <a:xfrm>
            <a:off x="1220539" y="2896989"/>
            <a:ext cx="21942922" cy="9774040"/>
          </a:xfrm>
          <a:prstGeom prst="rect">
            <a:avLst/>
          </a:prstGeom>
        </p:spPr>
        <p:txBody>
          <a:bodyPr anchor="t"/>
          <a:lstStyle/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t>“Type a quote here.”</a:t>
            </a:r>
          </a:p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t>-Person/Verse</a:t>
            </a:r>
          </a:p>
        </p:txBody>
      </p:sp>
      <p:pic>
        <p:nvPicPr>
          <p:cNvPr id="80" name="pasted-image.pdf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20355966" y="9829565"/>
            <a:ext cx="5770068" cy="5842470"/>
          </a:xfrm>
          <a:prstGeom prst="rect">
            <a:avLst/>
          </a:prstGeom>
          <a:ln w="12700">
            <a:miter lim="400000"/>
          </a:ln>
          <a:effectLst>
            <a:outerShdw blurRad="215900" dist="155055" dir="5400000" rotWithShape="0">
              <a:srgbClr val="000000">
                <a:alpha val="50000"/>
              </a:srgbClr>
            </a:outerShdw>
          </a:effectLst>
        </p:spPr>
      </p:pic>
      <p:sp>
        <p:nvSpPr>
          <p:cNvPr id="81" name="Shape 81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1" name="pasted-image.pdf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 rot="16200000">
            <a:off x="5316329" y="-5350934"/>
            <a:ext cx="13751341" cy="24417868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134" name="Group 134"/>
          <p:cNvGrpSpPr/>
          <p:nvPr/>
        </p:nvGrpSpPr>
        <p:grpSpPr>
          <a:xfrm>
            <a:off x="-370700" y="-2115083"/>
            <a:ext cx="26078210" cy="36497265"/>
            <a:chOff x="0" y="0"/>
            <a:chExt cx="26078209" cy="36497264"/>
          </a:xfrm>
        </p:grpSpPr>
        <p:pic>
          <p:nvPicPr>
            <p:cNvPr id="132" name="pasted-image.pdf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 rot="16200000">
              <a:off x="3818952" y="-3818953"/>
              <a:ext cx="18440305" cy="2607821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133" name="pasted-image.pdf"/>
            <p:cNvPicPr>
              <a:picLocks noChangeAspect="1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1695468" y="5760467"/>
              <a:ext cx="21734464" cy="3073679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135" name="Shape 135"/>
          <p:cNvSpPr>
            <a:spLocks noGrp="1"/>
          </p:cNvSpPr>
          <p:nvPr>
            <p:ph type="pic" idx="13"/>
          </p:nvPr>
        </p:nvSpPr>
        <p:spPr>
          <a:xfrm>
            <a:off x="0" y="0"/>
            <a:ext cx="24384000" cy="137160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pic>
        <p:nvPicPr>
          <p:cNvPr id="136" name="pasted-image.pdf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 rot="21137300">
            <a:off x="-1407584" y="-2373855"/>
            <a:ext cx="6638178" cy="6721473"/>
          </a:xfrm>
          <a:prstGeom prst="rect">
            <a:avLst/>
          </a:prstGeom>
          <a:ln w="12700">
            <a:miter lim="400000"/>
          </a:ln>
          <a:effectLst>
            <a:outerShdw blurRad="302352" dist="150614" dir="5400000" rotWithShape="0">
              <a:srgbClr val="000000">
                <a:alpha val="50000"/>
              </a:srgbClr>
            </a:outerShdw>
          </a:effectLst>
        </p:spPr>
      </p:pic>
      <p:sp>
        <p:nvSpPr>
          <p:cNvPr id="137" name="Shape 137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5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4.png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3.png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asted-image.pdf"/>
          <p:cNvPicPr>
            <a:picLocks/>
          </p:cNvPicPr>
          <p:nvPr/>
        </p:nvPicPr>
        <p:blipFill>
          <a:blip r:embed="rId9">
            <a:extLst/>
          </a:blip>
          <a:stretch>
            <a:fillRect/>
          </a:stretch>
        </p:blipFill>
        <p:spPr>
          <a:xfrm rot="16200000">
            <a:off x="5316329" y="-5350934"/>
            <a:ext cx="13751341" cy="24417868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5" name="Group 5"/>
          <p:cNvGrpSpPr/>
          <p:nvPr/>
        </p:nvGrpSpPr>
        <p:grpSpPr>
          <a:xfrm>
            <a:off x="-370700" y="-2115083"/>
            <a:ext cx="26078210" cy="36497265"/>
            <a:chOff x="0" y="0"/>
            <a:chExt cx="26078209" cy="36497264"/>
          </a:xfrm>
        </p:grpSpPr>
        <p:pic>
          <p:nvPicPr>
            <p:cNvPr id="3" name="pasted-image.pdf"/>
            <p:cNvPicPr>
              <a:picLocks noChangeAspect="1"/>
            </p:cNvPicPr>
            <p:nvPr/>
          </p:nvPicPr>
          <p:blipFill>
            <a:blip r:embed="rId10">
              <a:extLst/>
            </a:blip>
            <a:stretch>
              <a:fillRect/>
            </a:stretch>
          </p:blipFill>
          <p:spPr>
            <a:xfrm rot="16200000">
              <a:off x="3818952" y="-3818953"/>
              <a:ext cx="18440305" cy="2607821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4" name="pasted-image.pdf"/>
            <p:cNvPicPr>
              <a:picLocks noChangeAspect="1"/>
            </p:cNvPicPr>
            <p:nvPr/>
          </p:nvPicPr>
          <p:blipFill>
            <a:blip r:embed="rId11">
              <a:extLst/>
            </a:blip>
            <a:stretch>
              <a:fillRect/>
            </a:stretch>
          </p:blipFill>
          <p:spPr>
            <a:xfrm>
              <a:off x="1695468" y="5760467"/>
              <a:ext cx="21734464" cy="3073679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pic>
        <p:nvPicPr>
          <p:cNvPr id="6" name="pasted-image.pdf"/>
          <p:cNvPicPr>
            <a:picLocks noChangeAspect="1"/>
          </p:cNvPicPr>
          <p:nvPr/>
        </p:nvPicPr>
        <p:blipFill>
          <a:blip r:embed="rId12">
            <a:extLst/>
          </a:blip>
          <a:stretch>
            <a:fillRect/>
          </a:stretch>
        </p:blipFill>
        <p:spPr>
          <a:xfrm>
            <a:off x="518566" y="-178035"/>
            <a:ext cx="5770068" cy="5842470"/>
          </a:xfrm>
          <a:prstGeom prst="rect">
            <a:avLst/>
          </a:prstGeom>
          <a:ln w="12700">
            <a:miter lim="400000"/>
          </a:ln>
          <a:effectLst>
            <a:outerShdw blurRad="215900" dist="155055" dir="5400000" rotWithShape="0">
              <a:srgbClr val="000000">
                <a:alpha val="50000"/>
              </a:srgbClr>
            </a:outerShdw>
          </a:effectLst>
        </p:spPr>
      </p:pic>
      <p:sp>
        <p:nvSpPr>
          <p:cNvPr id="7" name="Shape 7"/>
          <p:cNvSpPr>
            <a:spLocks noGrp="1"/>
          </p:cNvSpPr>
          <p:nvPr>
            <p:ph type="title"/>
          </p:nvPr>
        </p:nvSpPr>
        <p:spPr>
          <a:xfrm>
            <a:off x="1689100" y="952500"/>
            <a:ext cx="21005800" cy="22860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50800" tIns="50800" rIns="50800" bIns="50800" anchor="ctr">
            <a:normAutofit/>
          </a:bodyPr>
          <a:lstStyle/>
          <a:p>
            <a:r>
              <a:t>Title Text</a:t>
            </a:r>
          </a:p>
        </p:txBody>
      </p:sp>
      <p:sp>
        <p:nvSpPr>
          <p:cNvPr id="8" name="Shape 8"/>
          <p:cNvSpPr>
            <a:spLocks noGrp="1"/>
          </p:cNvSpPr>
          <p:nvPr>
            <p:ph type="body" idx="1"/>
          </p:nvPr>
        </p:nvSpPr>
        <p:spPr>
          <a:xfrm>
            <a:off x="1689100" y="3238500"/>
            <a:ext cx="21005800" cy="92075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50800" tIns="50800" rIns="50800" bIns="50800" anchor="ctr">
            <a:normAutofit/>
          </a:bodyPr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9" name="Shape 9"/>
          <p:cNvSpPr>
            <a:spLocks noGrp="1"/>
          </p:cNvSpPr>
          <p:nvPr>
            <p:ph type="sldNum" sz="quarter" idx="2"/>
          </p:nvPr>
        </p:nvSpPr>
        <p:spPr>
          <a:xfrm>
            <a:off x="11959031" y="13081000"/>
            <a:ext cx="453238" cy="469900"/>
          </a:xfrm>
          <a:prstGeom prst="rect">
            <a:avLst/>
          </a:prstGeom>
          <a:ln w="12700">
            <a:miter lim="400000"/>
          </a:ln>
        </p:spPr>
        <p:txBody>
          <a:bodyPr wrap="none" lIns="50800" tIns="50800" rIns="50800" bIns="50800">
            <a:spAutoFit/>
          </a:bodyPr>
          <a:lstStyle>
            <a:lvl1pPr>
              <a:defRPr sz="2400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8" r:id="rId7"/>
  </p:sldLayoutIdLst>
  <p:transition spd="med"/>
  <p:txStyles>
    <p:titleStyle>
      <a:lvl1pPr marL="0" marR="0" indent="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1pPr>
      <a:lvl2pPr marL="0" marR="0" indent="228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2pPr>
      <a:lvl3pPr marL="0" marR="0" indent="457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3pPr>
      <a:lvl4pPr marL="0" marR="0" indent="685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4pPr>
      <a:lvl5pPr marL="0" marR="0" indent="9144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5pPr>
      <a:lvl6pPr marL="0" marR="0" indent="11430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6pPr>
      <a:lvl7pPr marL="0" marR="0" indent="1371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7pPr>
      <a:lvl8pPr marL="0" marR="0" indent="1600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8pPr>
      <a:lvl9pPr marL="0" marR="0" indent="1828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9pPr>
    </p:titleStyle>
    <p:bodyStyle>
      <a:lvl1pPr marL="63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1pPr>
      <a:lvl2pPr marL="127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2pPr>
      <a:lvl3pPr marL="190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3pPr>
      <a:lvl4pPr marL="254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4pPr>
      <a:lvl5pPr marL="317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5pPr>
      <a:lvl6pPr marL="381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6pPr>
      <a:lvl7pPr marL="444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7pPr>
      <a:lvl8pPr marL="508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8pPr>
      <a:lvl9pPr marL="571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9pPr>
    </p:bodyStyle>
    <p:otherStyle>
      <a:lvl1pPr marL="0" marR="0" indent="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1pPr>
      <a:lvl2pPr marL="0" marR="0" indent="228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2pPr>
      <a:lvl3pPr marL="0" marR="0" indent="457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3pPr>
      <a:lvl4pPr marL="0" marR="0" indent="685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4pPr>
      <a:lvl5pPr marL="0" marR="0" indent="9144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5pPr>
      <a:lvl6pPr marL="0" marR="0" indent="11430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6pPr>
      <a:lvl7pPr marL="0" marR="0" indent="1371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7pPr>
      <a:lvl8pPr marL="0" marR="0" indent="1600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8pPr>
      <a:lvl9pPr marL="0" marR="0" indent="1828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3.jpg"/><Relationship Id="rId5" Type="http://schemas.openxmlformats.org/officeDocument/2006/relationships/image" Target="../media/image1.png"/><Relationship Id="rId4" Type="http://schemas.openxmlformats.org/officeDocument/2006/relationships/image" Target="../media/image1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3.jpg"/><Relationship Id="rId5" Type="http://schemas.openxmlformats.org/officeDocument/2006/relationships/image" Target="../media/image1.png"/><Relationship Id="rId4" Type="http://schemas.openxmlformats.org/officeDocument/2006/relationships/image" Target="../media/image12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3" name="110809_familychineseoahu_en_02390_2880x1921.jpeg"/>
          <p:cNvPicPr>
            <a:picLocks noGrp="1" noChangeAspect="1"/>
          </p:cNvPicPr>
          <p:nvPr>
            <p:ph type="pic" idx="13"/>
          </p:nvPr>
        </p:nvPicPr>
        <p:blipFill>
          <a:blip r:embed="rId2">
            <a:extLst/>
          </a:blip>
          <a:srcRect b="15668"/>
          <a:stretch>
            <a:fillRect/>
          </a:stretch>
        </p:blipFill>
        <p:spPr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EFA9021-F513-438D-87BC-83D5B7EB954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</p:spPr>
      </p:pic>
    </p:spTree>
  </p:cSld>
  <p:clrMapOvr>
    <a:masterClrMapping/>
  </p:clrMapOvr>
  <p:transition spd="slow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" name="Shape 158"/>
          <p:cNvSpPr>
            <a:spLocks noGrp="1"/>
          </p:cNvSpPr>
          <p:nvPr>
            <p:ph type="ctrTitle"/>
          </p:nvPr>
        </p:nvSpPr>
        <p:spPr>
          <a:prstGeom prst="rect">
            <a:avLst/>
          </a:prstGeom>
        </p:spPr>
        <p:txBody>
          <a:bodyPr>
            <a:normAutofit/>
          </a:bodyPr>
          <a:lstStyle/>
          <a:p>
            <a:r>
              <a:rPr lang="en-GB" dirty="0"/>
              <a:t>The Three Wise Men</a:t>
            </a:r>
            <a:endParaRPr dirty="0"/>
          </a:p>
        </p:txBody>
      </p:sp>
    </p:spTree>
  </p:cSld>
  <p:clrMapOvr>
    <a:masterClrMapping/>
  </p:clrMapOvr>
  <p:transition spd="med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Shape 167"/>
          <p:cNvSpPr>
            <a:spLocks noGrp="1"/>
          </p:cNvSpPr>
          <p:nvPr>
            <p:ph type="body" idx="13"/>
          </p:nvPr>
        </p:nvSpPr>
        <p:spPr>
          <a:prstGeom prst="rect">
            <a:avLst/>
          </a:prstGeom>
        </p:spPr>
        <p:txBody>
          <a:bodyPr>
            <a:normAutofit/>
          </a:bodyPr>
          <a:lstStyle/>
          <a:p>
            <a:pPr marL="1143000" indent="-1143000">
              <a:buFont typeface="+mj-lt"/>
              <a:buAutoNum type="arabicPeriod"/>
            </a:pPr>
            <a:r>
              <a:rPr lang="en-GB" sz="16600" dirty="0">
                <a:latin typeface="Bebas Neue Bold"/>
              </a:rPr>
              <a:t>What makes a good gift?</a:t>
            </a:r>
          </a:p>
          <a:p>
            <a:pPr marL="1143000" indent="-1143000">
              <a:buFont typeface="+mj-lt"/>
              <a:buAutoNum type="arabicPeriod"/>
            </a:pPr>
            <a:r>
              <a:rPr lang="en-GB" sz="16600" dirty="0">
                <a:latin typeface="Bebas Neue Bold"/>
              </a:rPr>
              <a:t>What was the first Christmas gift?</a:t>
            </a:r>
            <a:endParaRPr sz="16600" dirty="0">
              <a:latin typeface="Bebas Neue Bold"/>
            </a:endParaRPr>
          </a:p>
        </p:txBody>
      </p:sp>
    </p:spTree>
  </p:cSld>
  <p:clrMapOvr>
    <a:masterClrMapping/>
  </p:clrMapOvr>
  <p:transition spd="slow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Shape 160"/>
          <p:cNvSpPr>
            <a:spLocks noGrp="1"/>
          </p:cNvSpPr>
          <p:nvPr>
            <p:ph type="body" idx="13"/>
          </p:nvPr>
        </p:nvSpPr>
        <p:spPr>
          <a:prstGeom prst="rect">
            <a:avLst/>
          </a:prstGeom>
        </p:spPr>
        <p:txBody>
          <a:bodyPr/>
          <a:lstStyle/>
          <a:p>
            <a:r>
              <a:rPr lang="en-GB" dirty="0"/>
              <a:t>Volunteers! (x3)</a:t>
            </a:r>
            <a:endParaRPr dirty="0"/>
          </a:p>
        </p:txBody>
      </p:sp>
    </p:spTree>
  </p:cSld>
  <p:clrMapOvr>
    <a:masterClrMapping/>
  </p:clrMapOvr>
  <p:transition spd="slow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" name="Shape 162"/>
          <p:cNvSpPr>
            <a:spLocks noGrp="1"/>
          </p:cNvSpPr>
          <p:nvPr>
            <p:ph type="body" idx="13"/>
          </p:nvPr>
        </p:nvSpPr>
        <p:spPr>
          <a:prstGeom prst="rect">
            <a:avLst/>
          </a:prstGeom>
        </p:spPr>
        <p:txBody>
          <a:bodyPr>
            <a:normAutofit fontScale="85000" lnSpcReduction="10000"/>
          </a:bodyPr>
          <a:lstStyle/>
          <a:p>
            <a:pPr marL="1371600" indent="-1371600">
              <a:buAutoNum type="arabicPeriod"/>
            </a:pPr>
            <a:r>
              <a:rPr lang="en-GB" dirty="0"/>
              <a:t>What makes a good gift?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04C14D5-6693-499C-B7AC-E55AA016B45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29437" y="4706739"/>
            <a:ext cx="6524625" cy="6858000"/>
          </a:xfrm>
          <a:prstGeom prst="rect">
            <a:avLst/>
          </a:prstGeom>
        </p:spPr>
      </p:pic>
      <p:sp>
        <p:nvSpPr>
          <p:cNvPr id="5" name="Arrow: Right 4">
            <a:extLst>
              <a:ext uri="{FF2B5EF4-FFF2-40B4-BE49-F238E27FC236}">
                <a16:creationId xmlns:a16="http://schemas.microsoft.com/office/drawing/2014/main" id="{387EE25A-6CC6-43CE-A390-92A0D62BFAC0}"/>
              </a:ext>
            </a:extLst>
          </p:cNvPr>
          <p:cNvSpPr/>
          <p:nvPr/>
        </p:nvSpPr>
        <p:spPr>
          <a:xfrm>
            <a:off x="885825" y="8115300"/>
            <a:ext cx="5113139" cy="1971675"/>
          </a:xfrm>
          <a:prstGeom prst="rightArrow">
            <a:avLst/>
          </a:prstGeom>
          <a:blipFill rotWithShape="1">
            <a:blip r:embed="rId3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7" name="Arrow: Right 6">
            <a:extLst>
              <a:ext uri="{FF2B5EF4-FFF2-40B4-BE49-F238E27FC236}">
                <a16:creationId xmlns:a16="http://schemas.microsoft.com/office/drawing/2014/main" id="{1BBDD4B0-1D11-444F-A9CB-76BA2EDAE0C3}"/>
              </a:ext>
            </a:extLst>
          </p:cNvPr>
          <p:cNvSpPr/>
          <p:nvPr/>
        </p:nvSpPr>
        <p:spPr>
          <a:xfrm>
            <a:off x="13921482" y="8023424"/>
            <a:ext cx="4933951" cy="1971675"/>
          </a:xfrm>
          <a:prstGeom prst="rightArrow">
            <a:avLst/>
          </a:prstGeom>
          <a:blipFill rotWithShape="1">
            <a:blip r:embed="rId3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8" name="Shape 162">
            <a:extLst>
              <a:ext uri="{FF2B5EF4-FFF2-40B4-BE49-F238E27FC236}">
                <a16:creationId xmlns:a16="http://schemas.microsoft.com/office/drawing/2014/main" id="{56E73A72-1007-485F-B66A-4D6ACE7A40C7}"/>
              </a:ext>
            </a:extLst>
          </p:cNvPr>
          <p:cNvSpPr txBox="1">
            <a:spLocks/>
          </p:cNvSpPr>
          <p:nvPr/>
        </p:nvSpPr>
        <p:spPr>
          <a:xfrm>
            <a:off x="863203" y="5600700"/>
            <a:ext cx="5135761" cy="3292079"/>
          </a:xfrm>
          <a:prstGeom prst="rect">
            <a:avLst/>
          </a:prstGeom>
          <a:ln w="12700">
            <a:miter lim="400000"/>
          </a:ln>
          <a:effectLst>
            <a:outerShdw blurRad="63500" dist="36270" dir="5400000" rotWithShape="0">
              <a:srgbClr val="000000">
                <a:alpha val="50000"/>
              </a:srgbClr>
            </a:outerShdw>
          </a:effectLst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50800" tIns="50800" rIns="50800" bIns="50800" anchor="t">
            <a:normAutofit/>
          </a:bodyPr>
          <a:lstStyle>
            <a:lvl1pPr marL="0" marR="0" indent="0" algn="l" defTabSz="8255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6000" b="0" i="0" u="none" strike="noStrike" cap="none" spc="0" baseline="0">
                <a:ln>
                  <a:noFill/>
                </a:ln>
                <a:solidFill>
                  <a:srgbClr val="F9F0D8"/>
                </a:solidFill>
                <a:uFillTx/>
                <a:latin typeface="Bebas Neue Bold"/>
                <a:ea typeface="Bebas Neue Bold"/>
                <a:cs typeface="Bebas Neue Bold"/>
                <a:sym typeface="Bebas Neue Bold"/>
              </a:defRPr>
            </a:lvl1pPr>
            <a:lvl2pPr marL="127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2pPr>
            <a:lvl3pPr marL="190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3pPr>
            <a:lvl4pPr marL="254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4pPr>
            <a:lvl5pPr marL="317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5pPr>
            <a:lvl6pPr marL="381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6pPr>
            <a:lvl7pPr marL="444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7pPr>
            <a:lvl8pPr marL="508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8pPr>
            <a:lvl9pPr marL="571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9pPr>
          </a:lstStyle>
          <a:p>
            <a:pPr hangingPunct="1"/>
            <a:r>
              <a:rPr lang="en-GB" dirty="0"/>
              <a:t>Effort</a:t>
            </a:r>
          </a:p>
        </p:txBody>
      </p:sp>
      <p:sp>
        <p:nvSpPr>
          <p:cNvPr id="9" name="Shape 162">
            <a:extLst>
              <a:ext uri="{FF2B5EF4-FFF2-40B4-BE49-F238E27FC236}">
                <a16:creationId xmlns:a16="http://schemas.microsoft.com/office/drawing/2014/main" id="{7C19DE54-5C8B-419E-9C7E-44C0AB1F1CAB}"/>
              </a:ext>
            </a:extLst>
          </p:cNvPr>
          <p:cNvSpPr txBox="1">
            <a:spLocks/>
          </p:cNvSpPr>
          <p:nvPr/>
        </p:nvSpPr>
        <p:spPr>
          <a:xfrm>
            <a:off x="13921482" y="5549701"/>
            <a:ext cx="5135761" cy="3292079"/>
          </a:xfrm>
          <a:prstGeom prst="rect">
            <a:avLst/>
          </a:prstGeom>
          <a:ln w="12700">
            <a:miter lim="400000"/>
          </a:ln>
          <a:effectLst>
            <a:outerShdw blurRad="63500" dist="36270" dir="5400000" rotWithShape="0">
              <a:srgbClr val="000000">
                <a:alpha val="50000"/>
              </a:srgbClr>
            </a:outerShdw>
          </a:effectLst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50800" tIns="50800" rIns="50800" bIns="50800" anchor="t">
            <a:normAutofit/>
          </a:bodyPr>
          <a:lstStyle>
            <a:lvl1pPr marL="0" marR="0" indent="0" algn="l" defTabSz="8255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6000" b="0" i="0" u="none" strike="noStrike" cap="none" spc="0" baseline="0">
                <a:ln>
                  <a:noFill/>
                </a:ln>
                <a:solidFill>
                  <a:srgbClr val="F9F0D8"/>
                </a:solidFill>
                <a:uFillTx/>
                <a:latin typeface="Bebas Neue Bold"/>
                <a:ea typeface="Bebas Neue Bold"/>
                <a:cs typeface="Bebas Neue Bold"/>
                <a:sym typeface="Bebas Neue Bold"/>
              </a:defRPr>
            </a:lvl1pPr>
            <a:lvl2pPr marL="127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2pPr>
            <a:lvl3pPr marL="190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3pPr>
            <a:lvl4pPr marL="254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4pPr>
            <a:lvl5pPr marL="317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5pPr>
            <a:lvl6pPr marL="381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6pPr>
            <a:lvl7pPr marL="444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7pPr>
            <a:lvl8pPr marL="5080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8pPr>
            <a:lvl9pPr marL="5715000" marR="0" indent="-635000" algn="l" defTabSz="825500" rtl="0" latinLnBrk="0">
              <a:lnSpc>
                <a:spcPct val="100000"/>
              </a:lnSpc>
              <a:spcBef>
                <a:spcPts val="5900"/>
              </a:spcBef>
              <a:spcAft>
                <a:spcPts val="0"/>
              </a:spcAft>
              <a:buClrTx/>
              <a:buSzPct val="75000"/>
              <a:buFontTx/>
              <a:buChar char="•"/>
              <a:tabLst/>
              <a:defRPr sz="52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Light"/>
              </a:defRPr>
            </a:lvl9pPr>
          </a:lstStyle>
          <a:p>
            <a:pPr hangingPunct="1"/>
            <a:r>
              <a:rPr lang="en-GB" dirty="0"/>
              <a:t>Value</a:t>
            </a:r>
          </a:p>
        </p:txBody>
      </p:sp>
    </p:spTree>
  </p:cSld>
  <p:clrMapOvr>
    <a:masterClrMapping/>
  </p:clrMapOvr>
  <p:transition spd="slow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6A95D3A0-15A4-4488-9CEB-E735AB8E0F0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406607" y="5038393"/>
            <a:ext cx="21570785" cy="6476274"/>
          </a:xfrm>
        </p:spPr>
        <p:txBody>
          <a:bodyPr>
            <a:normAutofit fontScale="77500" lnSpcReduction="20000"/>
          </a:bodyPr>
          <a:lstStyle/>
          <a:p>
            <a:pPr algn="ctr"/>
            <a:r>
              <a:rPr lang="en-GB" sz="31900" dirty="0"/>
              <a:t>Matthew 2.1-12, 16</a:t>
            </a:r>
            <a:endParaRPr lang="en-US" sz="31900" dirty="0"/>
          </a:p>
        </p:txBody>
      </p:sp>
    </p:spTree>
    <p:extLst>
      <p:ext uri="{BB962C8B-B14F-4D97-AF65-F5344CB8AC3E}">
        <p14:creationId xmlns:p14="http://schemas.microsoft.com/office/powerpoint/2010/main" val="2864803956"/>
      </p:ext>
    </p:extLst>
  </p:cSld>
  <p:clrMapOvr>
    <a:masterClrMapping/>
  </p:clrMapOvr>
  <p:transition spd="med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3E24201C-FB49-4F1B-80DC-B4C3868E95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6200000">
            <a:off x="7681231" y="-88616"/>
            <a:ext cx="4886325" cy="4886325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75AFA7C-92C1-4150-B8A6-02126D58763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58550" y="8616950"/>
            <a:ext cx="9867900" cy="574040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5520AC55-55F9-4146-B912-B875D16CC2BA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000000"/>
              </a:clrFrom>
              <a:clrTo>
                <a:srgbClr val="000000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15735" y="3752849"/>
            <a:ext cx="4346122" cy="4223887"/>
          </a:xfrm>
          <a:prstGeom prst="rect">
            <a:avLst/>
          </a:prstGeom>
        </p:spPr>
      </p:pic>
      <p:sp>
        <p:nvSpPr>
          <p:cNvPr id="13" name="Arrow: Right 12">
            <a:extLst>
              <a:ext uri="{FF2B5EF4-FFF2-40B4-BE49-F238E27FC236}">
                <a16:creationId xmlns:a16="http://schemas.microsoft.com/office/drawing/2014/main" id="{DE278EAE-747F-40DC-B55C-6AFFA52AC0D9}"/>
              </a:ext>
            </a:extLst>
          </p:cNvPr>
          <p:cNvSpPr/>
          <p:nvPr/>
        </p:nvSpPr>
        <p:spPr>
          <a:xfrm rot="21058598">
            <a:off x="6008913" y="3864313"/>
            <a:ext cx="11144923" cy="2000479"/>
          </a:xfrm>
          <a:prstGeom prst="rightArrow">
            <a:avLst/>
          </a:prstGeom>
          <a:blipFill rotWithShape="1">
            <a:blip r:embed="rId5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14" name="Arrow: Down 13">
            <a:extLst>
              <a:ext uri="{FF2B5EF4-FFF2-40B4-BE49-F238E27FC236}">
                <a16:creationId xmlns:a16="http://schemas.microsoft.com/office/drawing/2014/main" id="{3337675C-CF9E-401A-B428-E29B877480A3}"/>
              </a:ext>
            </a:extLst>
          </p:cNvPr>
          <p:cNvSpPr/>
          <p:nvPr/>
        </p:nvSpPr>
        <p:spPr>
          <a:xfrm>
            <a:off x="16916400" y="5864792"/>
            <a:ext cx="2514600" cy="3723663"/>
          </a:xfrm>
          <a:prstGeom prst="downArrow">
            <a:avLst/>
          </a:prstGeom>
          <a:blipFill rotWithShape="1">
            <a:blip r:embed="rId5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15" name="Arrow: Left 14">
            <a:extLst>
              <a:ext uri="{FF2B5EF4-FFF2-40B4-BE49-F238E27FC236}">
                <a16:creationId xmlns:a16="http://schemas.microsoft.com/office/drawing/2014/main" id="{6EDBD449-2202-4077-9F8C-305581BCCA77}"/>
              </a:ext>
            </a:extLst>
          </p:cNvPr>
          <p:cNvSpPr/>
          <p:nvPr/>
        </p:nvSpPr>
        <p:spPr>
          <a:xfrm rot="1407979">
            <a:off x="2253343" y="9078686"/>
            <a:ext cx="8360228" cy="2193701"/>
          </a:xfrm>
          <a:prstGeom prst="leftArrow">
            <a:avLst/>
          </a:prstGeom>
          <a:blipFill rotWithShape="1">
            <a:blip r:embed="rId5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B738A58E-4660-46E0-A262-5B7F29061F74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803478" y="24072"/>
            <a:ext cx="6580522" cy="59572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9828596"/>
      </p:ext>
    </p:extLst>
  </p:cSld>
  <p:clrMapOvr>
    <a:masterClrMapping/>
  </p:clrMapOvr>
  <p:transition spd="med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3E24201C-FB49-4F1B-80DC-B4C3868E95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6200000">
            <a:off x="7681231" y="-88616"/>
            <a:ext cx="4886325" cy="4886325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75AFA7C-92C1-4150-B8A6-02126D58763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58550" y="8616950"/>
            <a:ext cx="9867900" cy="574040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5520AC55-55F9-4146-B912-B875D16CC2BA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000000"/>
              </a:clrFrom>
              <a:clrTo>
                <a:srgbClr val="000000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15735" y="3752849"/>
            <a:ext cx="4346122" cy="4223887"/>
          </a:xfrm>
          <a:prstGeom prst="rect">
            <a:avLst/>
          </a:prstGeom>
        </p:spPr>
      </p:pic>
      <p:sp>
        <p:nvSpPr>
          <p:cNvPr id="13" name="Arrow: Right 12">
            <a:extLst>
              <a:ext uri="{FF2B5EF4-FFF2-40B4-BE49-F238E27FC236}">
                <a16:creationId xmlns:a16="http://schemas.microsoft.com/office/drawing/2014/main" id="{DE278EAE-747F-40DC-B55C-6AFFA52AC0D9}"/>
              </a:ext>
            </a:extLst>
          </p:cNvPr>
          <p:cNvSpPr/>
          <p:nvPr/>
        </p:nvSpPr>
        <p:spPr>
          <a:xfrm rot="21058598">
            <a:off x="6008913" y="3864313"/>
            <a:ext cx="11144923" cy="2000479"/>
          </a:xfrm>
          <a:prstGeom prst="rightArrow">
            <a:avLst/>
          </a:prstGeom>
          <a:blipFill rotWithShape="1">
            <a:blip r:embed="rId5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14" name="Arrow: Down 13">
            <a:extLst>
              <a:ext uri="{FF2B5EF4-FFF2-40B4-BE49-F238E27FC236}">
                <a16:creationId xmlns:a16="http://schemas.microsoft.com/office/drawing/2014/main" id="{3337675C-CF9E-401A-B428-E29B877480A3}"/>
              </a:ext>
            </a:extLst>
          </p:cNvPr>
          <p:cNvSpPr/>
          <p:nvPr/>
        </p:nvSpPr>
        <p:spPr>
          <a:xfrm>
            <a:off x="16916400" y="5864792"/>
            <a:ext cx="2514600" cy="3723663"/>
          </a:xfrm>
          <a:prstGeom prst="downArrow">
            <a:avLst/>
          </a:prstGeom>
          <a:blipFill rotWithShape="1">
            <a:blip r:embed="rId5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15" name="Arrow: Left 14">
            <a:extLst>
              <a:ext uri="{FF2B5EF4-FFF2-40B4-BE49-F238E27FC236}">
                <a16:creationId xmlns:a16="http://schemas.microsoft.com/office/drawing/2014/main" id="{6EDBD449-2202-4077-9F8C-305581BCCA77}"/>
              </a:ext>
            </a:extLst>
          </p:cNvPr>
          <p:cNvSpPr/>
          <p:nvPr/>
        </p:nvSpPr>
        <p:spPr>
          <a:xfrm rot="1407979">
            <a:off x="2253343" y="9078686"/>
            <a:ext cx="8360228" cy="2193701"/>
          </a:xfrm>
          <a:prstGeom prst="leftArrow">
            <a:avLst/>
          </a:prstGeom>
          <a:blipFill rotWithShape="1">
            <a:blip r:embed="rId5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401D9EA6-66EE-48F6-99E2-0B4364E22787}"/>
              </a:ext>
            </a:extLst>
          </p:cNvPr>
          <p:cNvSpPr txBox="1"/>
          <p:nvPr/>
        </p:nvSpPr>
        <p:spPr>
          <a:xfrm rot="21022205">
            <a:off x="7810086" y="3684583"/>
            <a:ext cx="7217228" cy="222625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GB" sz="13800" b="1" i="0" u="sng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+mn-lt"/>
                <a:ea typeface="+mn-ea"/>
                <a:cs typeface="+mn-cs"/>
                <a:sym typeface="Helvetica Light"/>
              </a:rPr>
              <a:t>2 years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9B5A7C6-37A8-43DE-910E-DE51DF1750C3}"/>
              </a:ext>
            </a:extLst>
          </p:cNvPr>
          <p:cNvSpPr txBox="1"/>
          <p:nvPr/>
        </p:nvSpPr>
        <p:spPr>
          <a:xfrm rot="1482564">
            <a:off x="3392448" y="9295587"/>
            <a:ext cx="7217228" cy="222625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GB" sz="13800" b="1" i="0" u="sng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+mn-lt"/>
                <a:ea typeface="+mn-ea"/>
                <a:cs typeface="+mn-cs"/>
                <a:sym typeface="Helvetica Light"/>
              </a:rPr>
              <a:t>2 years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DB6532E8-972A-40DD-8B2A-AC5B284A92A7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803478" y="24072"/>
            <a:ext cx="6580522" cy="59572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4163125"/>
      </p:ext>
    </p:extLst>
  </p:cSld>
  <p:clrMapOvr>
    <a:masterClrMapping/>
  </p:clrMapOvr>
  <p:transition spd="med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Shape 165"/>
          <p:cNvSpPr>
            <a:spLocks noGrp="1"/>
          </p:cNvSpPr>
          <p:nvPr>
            <p:ph type="body" idx="13"/>
          </p:nvPr>
        </p:nvSpPr>
        <p:spPr>
          <a:prstGeom prst="rect">
            <a:avLst/>
          </a:prstGeom>
        </p:spPr>
        <p:txBody>
          <a:bodyPr>
            <a:normAutofit fontScale="77500" lnSpcReduction="20000"/>
          </a:bodyPr>
          <a:lstStyle/>
          <a:p>
            <a:r>
              <a:rPr lang="en-GB" dirty="0"/>
              <a:t>2. What was the first Christmas present?</a:t>
            </a:r>
            <a:endParaRPr dirty="0"/>
          </a:p>
        </p:txBody>
      </p:sp>
    </p:spTree>
  </p:cSld>
  <p:clrMapOvr>
    <a:masterClrMapping/>
  </p:clrMapOvr>
  <p:transition spd="slow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Shape 170"/>
          <p:cNvSpPr>
            <a:spLocks noGrp="1"/>
          </p:cNvSpPr>
          <p:nvPr>
            <p:ph type="body" idx="14"/>
          </p:nvPr>
        </p:nvSpPr>
        <p:spPr>
          <a:xfrm>
            <a:off x="1220539" y="542925"/>
            <a:ext cx="21942922" cy="12128104"/>
          </a:xfrm>
          <a:prstGeom prst="rect">
            <a:avLst/>
          </a:prstGeom>
        </p:spPr>
        <p:txBody>
          <a:bodyPr>
            <a:normAutofit lnSpcReduction="10000"/>
          </a:bodyPr>
          <a:lstStyle/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1500" dirty="0">
                <a:sym typeface="Baskerville"/>
              </a:rPr>
              <a:t>“This is how much God loved the world: He </a:t>
            </a:r>
            <a:r>
              <a:rPr lang="en-GB" sz="11600" b="1" u="sng" dirty="0">
                <a:sym typeface="Baskerville"/>
              </a:rPr>
              <a:t>gave</a:t>
            </a:r>
            <a:r>
              <a:rPr lang="en-GB" sz="11500" dirty="0">
                <a:sym typeface="Baskerville"/>
              </a:rPr>
              <a:t> his Son, his one and only Son. And this is why: so that no one need be destroyed; by believing in him, anyone can have a whole and lasting life.” </a:t>
            </a:r>
          </a:p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1500" dirty="0">
                <a:sym typeface="Baskerville"/>
              </a:rPr>
              <a:t>John 3.16 - MSG</a:t>
            </a:r>
          </a:p>
        </p:txBody>
      </p:sp>
    </p:spTree>
  </p:cSld>
  <p:clrMapOvr>
    <a:masterClrMapping/>
  </p:clrMapOvr>
  <p:transition spd="slow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Shape 170"/>
          <p:cNvSpPr>
            <a:spLocks noGrp="1"/>
          </p:cNvSpPr>
          <p:nvPr>
            <p:ph type="body" idx="14"/>
          </p:nvPr>
        </p:nvSpPr>
        <p:spPr>
          <a:xfrm>
            <a:off x="1220539" y="542925"/>
            <a:ext cx="21942922" cy="12128104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3800" dirty="0">
                <a:sym typeface="Baskerville"/>
              </a:rPr>
              <a:t>“For the wages of sin is death, but the </a:t>
            </a:r>
            <a:r>
              <a:rPr lang="en-GB" sz="13800" b="1" u="sng" dirty="0">
                <a:sym typeface="Baskerville"/>
              </a:rPr>
              <a:t>free gift </a:t>
            </a:r>
            <a:r>
              <a:rPr lang="en-GB" sz="13800" dirty="0">
                <a:sym typeface="Baskerville"/>
              </a:rPr>
              <a:t>of God is eternal life in Christ Jesus our Lord”</a:t>
            </a:r>
          </a:p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3800" dirty="0">
                <a:sym typeface="Baskerville"/>
              </a:rPr>
              <a:t>Romans 6.23</a:t>
            </a:r>
          </a:p>
        </p:txBody>
      </p:sp>
    </p:spTree>
    <p:extLst>
      <p:ext uri="{BB962C8B-B14F-4D97-AF65-F5344CB8AC3E}">
        <p14:creationId xmlns:p14="http://schemas.microsoft.com/office/powerpoint/2010/main" val="1528664524"/>
      </p:ext>
    </p:extLst>
  </p:cSld>
  <p:clrMapOvr>
    <a:masterClrMapping/>
  </p:clrMapOvr>
  <p:transition spd="slow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Shape 170"/>
          <p:cNvSpPr>
            <a:spLocks noGrp="1"/>
          </p:cNvSpPr>
          <p:nvPr>
            <p:ph type="body" idx="14"/>
          </p:nvPr>
        </p:nvSpPr>
        <p:spPr>
          <a:xfrm>
            <a:off x="1220539" y="542925"/>
            <a:ext cx="21942922" cy="12128104"/>
          </a:xfrm>
          <a:prstGeom prst="rect">
            <a:avLst/>
          </a:prstGeom>
        </p:spPr>
        <p:txBody>
          <a:bodyPr>
            <a:normAutofit lnSpcReduction="10000"/>
          </a:bodyPr>
          <a:lstStyle/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1500" dirty="0">
                <a:sym typeface="Baskerville"/>
              </a:rPr>
              <a:t>6“Who, being in very nature God, did not consider equality with God something to be used to his own advantage;</a:t>
            </a:r>
          </a:p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1500" dirty="0">
                <a:sym typeface="Baskerville"/>
              </a:rPr>
              <a:t>7 rather, he made himself nothing by taking the very nature of a servant, being made in human likeness.</a:t>
            </a:r>
          </a:p>
        </p:txBody>
      </p:sp>
    </p:spTree>
    <p:extLst>
      <p:ext uri="{BB962C8B-B14F-4D97-AF65-F5344CB8AC3E}">
        <p14:creationId xmlns:p14="http://schemas.microsoft.com/office/powerpoint/2010/main" val="3283722491"/>
      </p:ext>
    </p:extLst>
  </p:cSld>
  <p:clrMapOvr>
    <a:masterClrMapping/>
  </p:clrMapOvr>
  <p:transition spd="slow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Shape 170"/>
          <p:cNvSpPr>
            <a:spLocks noGrp="1"/>
          </p:cNvSpPr>
          <p:nvPr>
            <p:ph type="body" idx="14"/>
          </p:nvPr>
        </p:nvSpPr>
        <p:spPr>
          <a:xfrm>
            <a:off x="1220539" y="542925"/>
            <a:ext cx="21942922" cy="12128104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1500" dirty="0">
                <a:sym typeface="Baskerville"/>
              </a:rPr>
              <a:t>8 And being found in appearance as a man, he humbled himself by becoming obedient to death — even death on a cross!”</a:t>
            </a:r>
          </a:p>
          <a:p>
            <a:pPr marL="0" indent="0" algn="ctr">
              <a:buSzTx/>
              <a:buNone/>
              <a:defRPr sz="5900">
                <a:solidFill>
                  <a:srgbClr val="F9EFD7"/>
                </a:solidFill>
                <a:latin typeface="Baskerville"/>
                <a:ea typeface="Baskerville"/>
                <a:cs typeface="Baskerville"/>
                <a:sym typeface="Baskerville"/>
              </a:defRPr>
            </a:pPr>
            <a:r>
              <a:rPr lang="en-GB" sz="11500" dirty="0">
                <a:sym typeface="Baskerville"/>
              </a:rPr>
              <a:t>Philippians 2.6-8</a:t>
            </a:r>
          </a:p>
        </p:txBody>
      </p:sp>
    </p:spTree>
    <p:extLst>
      <p:ext uri="{BB962C8B-B14F-4D97-AF65-F5344CB8AC3E}">
        <p14:creationId xmlns:p14="http://schemas.microsoft.com/office/powerpoint/2010/main" val="4076091058"/>
      </p:ext>
    </p:extLst>
  </p:cSld>
  <p:clrMapOvr>
    <a:masterClrMapping/>
  </p:clrMapOvr>
  <p:transition spd="slow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1E21050-ACA5-461A-8DC9-5A9E9B114408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89" r="2243"/>
          <a:stretch/>
        </p:blipFill>
        <p:spPr>
          <a:xfrm>
            <a:off x="1257299" y="-937947"/>
            <a:ext cx="21917025" cy="146539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8695964"/>
      </p:ext>
    </p:extLst>
  </p:cSld>
  <p:clrMapOvr>
    <a:masterClrMapping/>
  </p:clrMapOvr>
  <p:transition spd="med"/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theme1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Helvetica Light"/>
        <a:ea typeface="Helvetica Light"/>
        <a:cs typeface="Helvetica Light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50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Helvetica Light"/>
        <a:ea typeface="Helvetica Light"/>
        <a:cs typeface="Helvetica Light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50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1097</TotalTime>
  <Words>199</Words>
  <Application>Microsoft Office PowerPoint</Application>
  <PresentationFormat>Custom</PresentationFormat>
  <Paragraphs>19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9" baseType="lpstr">
      <vt:lpstr>Baskerville</vt:lpstr>
      <vt:lpstr>Bebas Neue Bold</vt:lpstr>
      <vt:lpstr>Helvetica Light</vt:lpstr>
      <vt:lpstr>Helvetica Neue</vt:lpstr>
      <vt:lpstr>White</vt:lpstr>
      <vt:lpstr>PowerPoint Presentation</vt:lpstr>
      <vt:lpstr>The Three Wise Men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Joel Shepherd</dc:creator>
  <cp:lastModifiedBy>Jack Wood</cp:lastModifiedBy>
  <cp:revision>14</cp:revision>
  <dcterms:modified xsi:type="dcterms:W3CDTF">2017-12-10T10:18:45Z</dcterms:modified>
</cp:coreProperties>
</file>