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4"/>
  </p:notesMasterIdLst>
  <p:handoutMasterIdLst>
    <p:handoutMasterId r:id="rId15"/>
  </p:handout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3" frameSlides="1"/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64" d="100"/>
          <a:sy n="64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78AF35D-0096-9340-978F-BE5F2EE1053F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3C8BF20-AEE4-B445-BB1C-AA29655CC0D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98553827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A0E71A0-C051-6B4E-B8C9-0FB280FDB4C1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8F51772-18FB-7447-97C5-4590DDBCBB1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391719714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8F51772-18FB-7447-97C5-4590DDBCBB1F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146171240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8F51772-18FB-7447-97C5-4590DDBCBB1F}" type="slidenum">
              <a:rPr lang="en-US" smtClean="0"/>
              <a:pPr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xmlns="" val="50139125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199" y="1295400"/>
            <a:ext cx="8228013" cy="1927225"/>
          </a:xfrm>
        </p:spPr>
        <p:txBody>
          <a:bodyPr tIns="0" bIns="0" anchor="b" anchorCtr="0"/>
          <a:lstStyle>
            <a:lvl1pPr>
              <a:defRPr sz="6000">
                <a:solidFill>
                  <a:schemeClr val="bg1"/>
                </a:solidFill>
              </a:defRPr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199" y="3307976"/>
            <a:ext cx="8228013" cy="1066800"/>
          </a:xfrm>
        </p:spPr>
        <p:txBody>
          <a:bodyPr tIns="0" bIns="0"/>
          <a:lstStyle>
            <a:lvl1pPr marL="0" indent="0" algn="ctr">
              <a:spcBef>
                <a:spcPts val="300"/>
              </a:spcBef>
              <a:buNone/>
              <a:defRPr sz="1800">
                <a:solidFill>
                  <a:schemeClr val="bg1"/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x-none" smtClean="0"/>
              <a:t>Click to edit Master subtitle style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8292818" y="5804647"/>
            <a:ext cx="367088" cy="677108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r>
              <a:rPr sz="4400">
                <a:solidFill>
                  <a:schemeClr val="accent1"/>
                </a:solidFill>
                <a:latin typeface="Wingdings" pitchFamily="2" charset="2"/>
              </a:rPr>
              <a:t>S</a:t>
            </a:r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5pPr>
              <a:defRPr/>
            </a:lvl5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236694"/>
            <a:ext cx="6400800" cy="1362075"/>
          </a:xfrm>
        </p:spPr>
        <p:txBody>
          <a:bodyPr anchor="b" anchorCtr="0"/>
          <a:lstStyle>
            <a:lvl1pPr algn="r">
              <a:defRPr sz="4600" b="0" cap="none" baseline="0"/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399" y="3609695"/>
            <a:ext cx="5181601" cy="1500187"/>
          </a:xfrm>
        </p:spPr>
        <p:txBody>
          <a:bodyPr anchor="t" anchorCtr="0"/>
          <a:lstStyle>
            <a:lvl1pPr marL="0" indent="0" algn="r">
              <a:spcBef>
                <a:spcPts val="300"/>
              </a:spcBef>
              <a:buNone/>
              <a:defRPr sz="1800" baseline="0">
                <a:solidFill>
                  <a:schemeClr val="bg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7238999" y="6356350"/>
            <a:ext cx="144621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/>
        </p:nvSpPr>
        <p:spPr>
          <a:xfrm>
            <a:off x="8292818" y="5804647"/>
            <a:ext cx="367088" cy="677108"/>
          </a:xfrm>
          <a:prstGeom prst="rect">
            <a:avLst/>
          </a:prstGeom>
          <a:noFill/>
        </p:spPr>
        <p:txBody>
          <a:bodyPr wrap="none" lIns="0" tIns="0" rIns="0" bIns="0" rtlCol="0">
            <a:spAutoFit/>
          </a:bodyPr>
          <a:lstStyle/>
          <a:p>
            <a:r>
              <a:rPr sz="4400">
                <a:solidFill>
                  <a:schemeClr val="accent1"/>
                </a:solidFill>
                <a:latin typeface="Wingdings" pitchFamily="2" charset="2"/>
              </a:rPr>
              <a:t>S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40664" y="2784475"/>
            <a:ext cx="3767328" cy="3252788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defRPr sz="1600"/>
            </a:lvl6pPr>
            <a:lvl7pPr marL="2173288" indent="-227013">
              <a:defRPr sz="1600"/>
            </a:lvl7pPr>
            <a:lvl8pPr marL="2398713" indent="-227013">
              <a:defRPr sz="1600"/>
            </a:lvl8pPr>
            <a:lvl9pPr marL="2625725" indent="-227013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34753" y="2784475"/>
            <a:ext cx="3767328" cy="3252788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tabLst/>
              <a:defRPr sz="1600"/>
            </a:lvl6pPr>
            <a:lvl7pPr marL="2173288" indent="-227013">
              <a:tabLst/>
              <a:defRPr sz="1600"/>
            </a:lvl7pPr>
            <a:lvl8pPr marL="2398713" indent="-227013">
              <a:tabLst/>
              <a:defRPr sz="1600"/>
            </a:lvl8pPr>
            <a:lvl9pPr marL="2625725" indent="-227013">
              <a:tabLst/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40664" y="2232211"/>
            <a:ext cx="3767328" cy="762000"/>
          </a:xfrm>
        </p:spPr>
        <p:txBody>
          <a:bodyPr anchor="b">
            <a:noAutofit/>
          </a:bodyPr>
          <a:lstStyle>
            <a:lvl1pPr marL="0" indent="0" algn="ctr">
              <a:lnSpc>
                <a:spcPts val="2600"/>
              </a:lnSpc>
              <a:spcBef>
                <a:spcPts val="0"/>
              </a:spcBef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40664" y="3160059"/>
            <a:ext cx="3767328" cy="2891491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>
              <a:defRPr sz="1600"/>
            </a:lvl6pPr>
            <a:lvl7pPr marL="2173288" indent="-234950">
              <a:defRPr sz="1600"/>
            </a:lvl7pPr>
            <a:lvl8pPr marL="2398713" indent="-234950">
              <a:defRPr sz="1600"/>
            </a:lvl8pPr>
            <a:lvl9pPr marL="2625725" indent="-234950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31578" y="2232211"/>
            <a:ext cx="3767328" cy="762000"/>
          </a:xfrm>
        </p:spPr>
        <p:txBody>
          <a:bodyPr anchor="b">
            <a:noAutofit/>
          </a:bodyPr>
          <a:lstStyle>
            <a:lvl1pPr marL="0" indent="0" algn="ctr">
              <a:lnSpc>
                <a:spcPts val="2600"/>
              </a:lnSpc>
              <a:spcBef>
                <a:spcPts val="0"/>
              </a:spcBef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31578" y="3160059"/>
            <a:ext cx="3767328" cy="2891491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>
              <a:defRPr sz="1600"/>
            </a:lvl6pPr>
            <a:lvl7pPr marL="2173288" indent="-234950">
              <a:defRPr sz="1600"/>
            </a:lvl7pPr>
            <a:lvl8pPr marL="2398713" indent="-234950">
              <a:defRPr sz="1600"/>
            </a:lvl8pPr>
            <a:lvl9pPr marL="2625725" indent="-234950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 Content, Top and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62000" y="2784475"/>
            <a:ext cx="7656512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762000" y="4497070"/>
            <a:ext cx="7656512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636008" y="2784475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defRPr sz="1600"/>
            </a:lvl6pPr>
            <a:lvl7pPr marL="2173288" indent="-227013">
              <a:defRPr sz="1600"/>
            </a:lvl7pPr>
            <a:lvl8pPr marL="2398713" indent="-227013">
              <a:defRPr sz="1600"/>
            </a:lvl8pPr>
            <a:lvl9pPr marL="2625725" indent="-227013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4636008" y="4497070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>
              <a:defRPr sz="1600"/>
            </a:lvl6pPr>
            <a:lvl7pPr marL="2173288" indent="-234950">
              <a:defRPr sz="1600"/>
            </a:lvl7pPr>
            <a:lvl8pPr marL="2398713" indent="-234950">
              <a:defRPr sz="1600"/>
            </a:lvl8pPr>
            <a:lvl9pPr marL="2625725" indent="-234950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9" name="Content Placeholder 2"/>
          <p:cNvSpPr>
            <a:spLocks noGrp="1"/>
          </p:cNvSpPr>
          <p:nvPr>
            <p:ph sz="half" idx="14"/>
          </p:nvPr>
        </p:nvSpPr>
        <p:spPr>
          <a:xfrm>
            <a:off x="740664" y="2784475"/>
            <a:ext cx="3767328" cy="3252788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>
              <a:defRPr sz="1600"/>
            </a:lvl6pPr>
            <a:lvl7pPr marL="2173288" indent="-234950">
              <a:defRPr sz="1600"/>
            </a:lvl7pPr>
            <a:lvl8pPr marL="2398713" indent="-234950">
              <a:defRPr sz="1600"/>
            </a:lvl8pPr>
            <a:lvl9pPr marL="2625725" indent="-234950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636008" y="2784475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defRPr sz="1600"/>
            </a:lvl6pPr>
            <a:lvl7pPr marL="2173288" indent="-227013">
              <a:defRPr sz="1600"/>
            </a:lvl7pPr>
            <a:lvl8pPr marL="2398713" indent="-227013">
              <a:defRPr sz="1600"/>
            </a:lvl8pPr>
            <a:lvl9pPr marL="2625725" indent="-227013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2"/>
          <p:cNvSpPr>
            <a:spLocks noGrp="1"/>
          </p:cNvSpPr>
          <p:nvPr>
            <p:ph sz="half" idx="13"/>
          </p:nvPr>
        </p:nvSpPr>
        <p:spPr>
          <a:xfrm>
            <a:off x="4636008" y="4497070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173288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398713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625725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10" name="Content Placeholder 2"/>
          <p:cNvSpPr>
            <a:spLocks noGrp="1"/>
          </p:cNvSpPr>
          <p:nvPr>
            <p:ph sz="half" idx="14"/>
          </p:nvPr>
        </p:nvSpPr>
        <p:spPr>
          <a:xfrm>
            <a:off x="739775" y="2784475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defRPr sz="1600"/>
            </a:lvl6pPr>
            <a:lvl7pPr marL="2173288" indent="-227013">
              <a:defRPr sz="1600"/>
            </a:lvl7pPr>
            <a:lvl8pPr marL="2398713" indent="-227013">
              <a:defRPr sz="1600"/>
            </a:lvl8pPr>
            <a:lvl9pPr marL="2625725" indent="-227013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11" name="Content Placeholder 2"/>
          <p:cNvSpPr>
            <a:spLocks noGrp="1"/>
          </p:cNvSpPr>
          <p:nvPr>
            <p:ph sz="half" idx="15"/>
          </p:nvPr>
        </p:nvSpPr>
        <p:spPr>
          <a:xfrm>
            <a:off x="739775" y="4497070"/>
            <a:ext cx="3767328" cy="1554480"/>
          </a:xfrm>
        </p:spPr>
        <p:txBody>
          <a:bodyPr/>
          <a:lstStyle>
            <a:lvl1pPr>
              <a:defRPr sz="1800"/>
            </a:lvl1pPr>
            <a:lvl2pPr>
              <a:defRPr sz="18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173288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2398713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 smtClean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2625725" indent="-234950" algn="l" defTabSz="914400" rtl="0" eaLnBrk="1" latinLnBrk="0" hangingPunct="1">
              <a:spcBef>
                <a:spcPct val="20000"/>
              </a:spcBef>
              <a:buSzPct val="90000"/>
              <a:buFont typeface="Wingdings" pitchFamily="2" charset="2"/>
              <a:buChar char=""/>
              <a:defRPr lang="en-US" sz="1600" kern="1200" dirty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199" y="381001"/>
            <a:ext cx="3509683" cy="2209800"/>
          </a:xfrm>
        </p:spPr>
        <p:txBody>
          <a:bodyPr anchor="b"/>
          <a:lstStyle>
            <a:lvl1pPr algn="l">
              <a:defRPr sz="4400" b="0"/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029200" y="273050"/>
            <a:ext cx="3657600" cy="5853113"/>
          </a:xfrm>
        </p:spPr>
        <p:txBody>
          <a:bodyPr>
            <a:normAutofit/>
          </a:bodyPr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  <a:lvl6pPr marL="1946275" indent="-227013">
              <a:defRPr sz="1600"/>
            </a:lvl6pPr>
            <a:lvl7pPr marL="2173288" indent="-227013">
              <a:defRPr sz="1600"/>
            </a:lvl7pPr>
            <a:lvl8pPr marL="2398713" indent="-227013">
              <a:defRPr sz="1600"/>
            </a:lvl8pPr>
            <a:lvl9pPr marL="2625725" indent="-227013">
              <a:defRPr sz="1600"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199" y="2649071"/>
            <a:ext cx="3509683" cy="3388192"/>
          </a:xfrm>
        </p:spPr>
        <p:txBody>
          <a:bodyPr>
            <a:normAutofit/>
          </a:bodyPr>
          <a:lstStyle>
            <a:lvl1pPr marL="0" indent="0">
              <a:spcBef>
                <a:spcPts val="600"/>
              </a:spcBef>
              <a:buNone/>
              <a:defRPr sz="2000">
                <a:solidFill>
                  <a:schemeClr val="bg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icture with Caption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51425" y="381001"/>
            <a:ext cx="3635375" cy="2209800"/>
          </a:xfrm>
        </p:spPr>
        <p:txBody>
          <a:bodyPr anchor="b"/>
          <a:lstStyle>
            <a:lvl1pPr algn="l">
              <a:defRPr sz="4400" b="0">
                <a:solidFill>
                  <a:schemeClr val="tx1"/>
                </a:solidFill>
              </a:defRPr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051425" y="2649070"/>
            <a:ext cx="3635375" cy="3505667"/>
          </a:xfrm>
        </p:spPr>
        <p:txBody>
          <a:bodyPr>
            <a:normAutofit/>
          </a:bodyPr>
          <a:lstStyle>
            <a:lvl1pPr marL="0" indent="0">
              <a:spcBef>
                <a:spcPts val="600"/>
              </a:spcBef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Picture Placeholder 8"/>
          <p:cNvSpPr>
            <a:spLocks noGrp="1"/>
          </p:cNvSpPr>
          <p:nvPr>
            <p:ph type="pic" sz="quarter" idx="13"/>
          </p:nvPr>
        </p:nvSpPr>
        <p:spPr>
          <a:xfrm>
            <a:off x="228600" y="1143000"/>
            <a:ext cx="4267200" cy="4267200"/>
          </a:xfrm>
          <a:prstGeom prst="ellipse">
            <a:avLst/>
          </a:prstGeom>
          <a:ln w="28575">
            <a:solidFill>
              <a:schemeClr val="accent1"/>
            </a:solidFill>
          </a:ln>
        </p:spPr>
        <p:txBody>
          <a:bodyPr/>
          <a:lstStyle>
            <a:lvl1pPr marL="0" indent="0">
              <a:buNone/>
              <a:defRPr>
                <a:solidFill>
                  <a:schemeClr val="bg1"/>
                </a:solidFill>
              </a:defRPr>
            </a:lvl1pPr>
          </a:lstStyle>
          <a:p>
            <a:r>
              <a:rPr lang="x-none" smtClean="0"/>
              <a:t>Drag picture to placeholder or click icon to add</a:t>
            </a:r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s with Caption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051425" y="381001"/>
            <a:ext cx="3635375" cy="2209800"/>
          </a:xfrm>
        </p:spPr>
        <p:txBody>
          <a:bodyPr anchor="b"/>
          <a:lstStyle>
            <a:lvl1pPr algn="l">
              <a:defRPr sz="4400" b="0">
                <a:solidFill>
                  <a:schemeClr val="tx1"/>
                </a:solidFill>
              </a:defRPr>
            </a:lvl1pPr>
          </a:lstStyle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051425" y="2649070"/>
            <a:ext cx="3635375" cy="3505667"/>
          </a:xfrm>
        </p:spPr>
        <p:txBody>
          <a:bodyPr>
            <a:normAutofit/>
          </a:bodyPr>
          <a:lstStyle>
            <a:lvl1pPr marL="0" indent="0">
              <a:spcBef>
                <a:spcPts val="600"/>
              </a:spcBef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x-none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9" name="Picture Placeholder 8"/>
          <p:cNvSpPr>
            <a:spLocks noGrp="1"/>
          </p:cNvSpPr>
          <p:nvPr>
            <p:ph type="pic" sz="quarter" idx="13"/>
          </p:nvPr>
        </p:nvSpPr>
        <p:spPr>
          <a:xfrm>
            <a:off x="990600" y="2590800"/>
            <a:ext cx="3505200" cy="3505200"/>
          </a:xfrm>
          <a:prstGeom prst="ellipse">
            <a:avLst/>
          </a:prstGeom>
          <a:ln w="28575">
            <a:solidFill>
              <a:schemeClr val="accent1"/>
            </a:solidFill>
          </a:ln>
        </p:spPr>
        <p:txBody>
          <a:bodyPr/>
          <a:lstStyle>
            <a:lvl1pPr marL="0" indent="0">
              <a:buNone/>
              <a:defRPr>
                <a:solidFill>
                  <a:schemeClr val="bg1"/>
                </a:solidFill>
              </a:defRPr>
            </a:lvl1pPr>
          </a:lstStyle>
          <a:p>
            <a:r>
              <a:rPr lang="x-none" smtClean="0"/>
              <a:t>Drag picture to placeholder or click icon to add</a:t>
            </a:r>
            <a:endParaRPr/>
          </a:p>
        </p:txBody>
      </p:sp>
      <p:sp>
        <p:nvSpPr>
          <p:cNvPr id="8" name="Picture Placeholder 8"/>
          <p:cNvSpPr>
            <a:spLocks noGrp="1"/>
          </p:cNvSpPr>
          <p:nvPr>
            <p:ph type="pic" sz="quarter" idx="14"/>
          </p:nvPr>
        </p:nvSpPr>
        <p:spPr>
          <a:xfrm>
            <a:off x="2479675" y="1260475"/>
            <a:ext cx="1254125" cy="1254125"/>
          </a:xfrm>
          <a:prstGeom prst="ellipse">
            <a:avLst/>
          </a:prstGeom>
          <a:ln w="28575">
            <a:solidFill>
              <a:schemeClr val="accent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r>
              <a:rPr lang="x-none" smtClean="0"/>
              <a:t>Drag picture to placeholder or click icon to add</a:t>
            </a:r>
            <a:endParaRPr/>
          </a:p>
        </p:txBody>
      </p:sp>
      <p:sp>
        <p:nvSpPr>
          <p:cNvPr id="10" name="Picture Placeholder 8"/>
          <p:cNvSpPr>
            <a:spLocks noGrp="1"/>
          </p:cNvSpPr>
          <p:nvPr>
            <p:ph type="pic" sz="quarter" idx="15"/>
          </p:nvPr>
        </p:nvSpPr>
        <p:spPr>
          <a:xfrm>
            <a:off x="269875" y="762000"/>
            <a:ext cx="2092325" cy="2092325"/>
          </a:xfrm>
          <a:prstGeom prst="ellipse">
            <a:avLst/>
          </a:prstGeom>
          <a:ln w="28575">
            <a:solidFill>
              <a:schemeClr val="accent1"/>
            </a:solidFill>
          </a:ln>
        </p:spPr>
        <p:txBody>
          <a:bodyPr>
            <a:normAutofit/>
          </a:bodyPr>
          <a:lstStyle>
            <a:lvl1pPr marL="0" indent="0">
              <a:buNone/>
              <a:defRPr sz="1800">
                <a:solidFill>
                  <a:schemeClr val="bg1"/>
                </a:solidFill>
              </a:defRPr>
            </a:lvl1pPr>
          </a:lstStyle>
          <a:p>
            <a:r>
              <a:rPr lang="x-none" smtClean="0"/>
              <a:t>Drag picture to placeholder or click icon to add</a:t>
            </a:r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568388"/>
            <a:ext cx="8228013" cy="3468875"/>
          </a:xfrm>
        </p:spPr>
        <p:txBody>
          <a:bodyPr vert="eaVert"/>
          <a:lstStyle>
            <a:lvl5pPr>
              <a:defRPr/>
            </a:lvl5pPr>
            <a:lvl6pPr marL="1719072">
              <a:defRPr/>
            </a:lvl6pPr>
            <a:lvl7pPr marL="1719072">
              <a:defRPr/>
            </a:lvl7pPr>
            <a:lvl8pPr marL="1719072">
              <a:defRPr/>
            </a:lvl8pPr>
            <a:lvl9pPr marL="1719072">
              <a:defRPr/>
            </a:lvl9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086600" y="274638"/>
            <a:ext cx="1524000" cy="5851525"/>
          </a:xfrm>
        </p:spPr>
        <p:txBody>
          <a:bodyPr vert="eaVert" anchor="t" anchorCtr="0"/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416859"/>
            <a:ext cx="6019800" cy="5615642"/>
          </a:xfrm>
        </p:spPr>
        <p:txBody>
          <a:bodyPr vert="eaVert"/>
          <a:lstStyle>
            <a:lvl5pPr>
              <a:defRPr/>
            </a:lvl5pPr>
          </a:lstStyle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losing">
    <p:bg>
      <p:bgPr>
        <a:blipFill dpi="0" rotWithShape="1">
          <a:blip r:embed="rId2" cstate="print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345141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x-none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39775" y="2770094"/>
            <a:ext cx="7662864" cy="326716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x-none" smtClean="0"/>
              <a:t>Click to edit Master text styles</a:t>
            </a:r>
          </a:p>
          <a:p>
            <a:pPr lvl="1"/>
            <a:r>
              <a:rPr lang="x-none" smtClean="0"/>
              <a:t>Second level</a:t>
            </a:r>
          </a:p>
          <a:p>
            <a:pPr lvl="2"/>
            <a:r>
              <a:rPr lang="x-none" smtClean="0"/>
              <a:t>Third level</a:t>
            </a:r>
          </a:p>
          <a:p>
            <a:pPr lvl="3"/>
            <a:r>
              <a:rPr lang="x-none" smtClean="0"/>
              <a:t>Fourth level</a:t>
            </a:r>
          </a:p>
          <a:p>
            <a:pPr lvl="4"/>
            <a:r>
              <a:rPr lang="x-none" smtClean="0"/>
              <a:t>Fifth level</a:t>
            </a:r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679BC7E7-EA8E-4DA7-915E-CC098D9BADCB}" type="datetimeFigureOut">
              <a:rPr lang="en-US" smtClean="0"/>
              <a:pPr/>
              <a:t>1/28/2018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789613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305300" y="6356350"/>
            <a:ext cx="533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100" b="1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</a:lstStyle>
          <a:p>
            <a:fld id="{9F2F5E10-5301-4EE6-90D2-A6C4A3F62BED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  <p:sldLayoutId id="2147483673" r:id="rId13"/>
    <p:sldLayoutId id="2147483674" r:id="rId14"/>
    <p:sldLayoutId id="2147483675" r:id="rId15"/>
    <p:sldLayoutId id="2147483676" r:id="rId16"/>
  </p:sldLayoutIdLst>
  <p:txStyles>
    <p:titleStyle>
      <a:lvl1pPr algn="ctr" defTabSz="914400" rtl="0" eaLnBrk="1" latinLnBrk="0" hangingPunct="1">
        <a:spcBef>
          <a:spcPct val="0"/>
        </a:spcBef>
        <a:buNone/>
        <a:defRPr sz="4600" kern="120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ts val="2000"/>
        </a:spcBef>
        <a:buClr>
          <a:schemeClr val="accent1"/>
        </a:buClr>
        <a:buSzPct val="90000"/>
        <a:buFont typeface="Wingdings" pitchFamily="2" charset="2"/>
        <a:buChar char="S"/>
        <a:defRPr sz="22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1pPr>
      <a:lvl2pPr marL="685800" indent="-336550" algn="l" defTabSz="914400" rtl="0" eaLnBrk="1" latinLnBrk="0" hangingPunct="1">
        <a:spcBef>
          <a:spcPts val="600"/>
        </a:spcBef>
        <a:buClr>
          <a:schemeClr val="accent1">
            <a:lumMod val="60000"/>
            <a:lumOff val="40000"/>
          </a:schemeClr>
        </a:buClr>
        <a:buSzPct val="90000"/>
        <a:buFont typeface="Wingdings" pitchFamily="2" charset="2"/>
        <a:buChar char="S"/>
        <a:defRPr sz="20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2pPr>
      <a:lvl3pPr marL="1035050" indent="-349250" algn="l" defTabSz="914400" rtl="0" eaLnBrk="1" latinLnBrk="0" hangingPunct="1">
        <a:spcBef>
          <a:spcPts val="600"/>
        </a:spcBef>
        <a:buClr>
          <a:schemeClr val="accent1"/>
        </a:buClr>
        <a:buSzPct val="90000"/>
        <a:buFont typeface="Wingdings" pitchFamily="2" charset="2"/>
        <a:buChar char="S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3pPr>
      <a:lvl4pPr marL="1371600" indent="-336550" algn="l" defTabSz="914400" rtl="0" eaLnBrk="1" latinLnBrk="0" hangingPunct="1">
        <a:spcBef>
          <a:spcPts val="600"/>
        </a:spcBef>
        <a:buClr>
          <a:schemeClr val="accent1">
            <a:lumMod val="60000"/>
            <a:lumOff val="40000"/>
          </a:schemeClr>
        </a:buClr>
        <a:buSzPct val="90000"/>
        <a:buFont typeface="Wingdings" pitchFamily="2" charset="2"/>
        <a:buChar char="S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4pPr>
      <a:lvl5pPr marL="1720850" indent="-349250" algn="l" defTabSz="914400" rtl="0" eaLnBrk="1" latinLnBrk="0" hangingPunct="1">
        <a:spcBef>
          <a:spcPts val="600"/>
        </a:spcBef>
        <a:buClr>
          <a:schemeClr val="accent1"/>
        </a:buClr>
        <a:buSzPct val="90000"/>
        <a:buFont typeface="Wingdings" pitchFamily="2" charset="2"/>
        <a:buChar char="S"/>
        <a:defRPr sz="1800" kern="120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5pPr>
      <a:lvl6pPr marL="2055813" indent="-344488" algn="l" defTabSz="914400" rtl="0" eaLnBrk="1" latinLnBrk="0" hangingPunct="1">
        <a:spcBef>
          <a:spcPct val="20000"/>
        </a:spcBef>
        <a:buClr>
          <a:schemeClr val="accent1">
            <a:lumMod val="60000"/>
            <a:lumOff val="40000"/>
          </a:schemeClr>
        </a:buClr>
        <a:buSzPct val="90000"/>
        <a:buFont typeface="Wingdings" pitchFamily="2" charset="2"/>
        <a:buChar char=""/>
        <a:defRPr lang="en-US" sz="1800" kern="1200" dirty="0" smtClean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6pPr>
      <a:lvl7pPr marL="2398713" indent="-344488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Wingdings" pitchFamily="2" charset="2"/>
        <a:buChar char=""/>
        <a:defRPr lang="en-US" sz="1800" kern="1200" dirty="0" smtClean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7pPr>
      <a:lvl8pPr marL="2743200" indent="-344488" algn="l" defTabSz="914400" rtl="0" eaLnBrk="1" latinLnBrk="0" hangingPunct="1">
        <a:spcBef>
          <a:spcPct val="20000"/>
        </a:spcBef>
        <a:buClr>
          <a:schemeClr val="accent1">
            <a:lumMod val="60000"/>
            <a:lumOff val="40000"/>
          </a:schemeClr>
        </a:buClr>
        <a:buSzPct val="90000"/>
        <a:buFont typeface="Wingdings" pitchFamily="2" charset="2"/>
        <a:buChar char=""/>
        <a:defRPr lang="en-US" sz="1800" kern="1200" dirty="0" smtClean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8pPr>
      <a:lvl9pPr marL="3087688" indent="-344488" algn="l" defTabSz="914400" rtl="0" eaLnBrk="1" latinLnBrk="0" hangingPunct="1">
        <a:spcBef>
          <a:spcPct val="20000"/>
        </a:spcBef>
        <a:buClr>
          <a:schemeClr val="accent1"/>
        </a:buClr>
        <a:buSzPct val="90000"/>
        <a:buFont typeface="Wingdings" pitchFamily="2" charset="2"/>
        <a:buChar char=""/>
        <a:defRPr lang="en-US" sz="1800" kern="1200" dirty="0">
          <a:solidFill>
            <a:schemeClr val="tx1">
              <a:lumMod val="65000"/>
              <a:lumOff val="3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0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err="1" smtClean="0"/>
              <a:t>Hexham</a:t>
            </a:r>
            <a:r>
              <a:rPr lang="en-US" dirty="0" smtClean="0"/>
              <a:t> Community Church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4" name="Picture 3" descr="Triangle (modified) (5).png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833710" y="2906557"/>
            <a:ext cx="5861385" cy="41437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139130893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0" y="-63500"/>
            <a:ext cx="9144000" cy="6921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4265004" y="155762"/>
            <a:ext cx="445668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000" dirty="0" smtClean="0"/>
              <a:t>Psalms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1078231" y="4960405"/>
            <a:ext cx="627770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9600" dirty="0" smtClean="0"/>
              <a:t>Worship</a:t>
            </a:r>
            <a:endParaRPr lang="en-US" dirty="0"/>
          </a:p>
        </p:txBody>
      </p:sp>
      <p:sp>
        <p:nvSpPr>
          <p:cNvPr id="7" name="TextBox 6"/>
          <p:cNvSpPr txBox="1"/>
          <p:nvPr/>
        </p:nvSpPr>
        <p:spPr>
          <a:xfrm>
            <a:off x="479214" y="718899"/>
            <a:ext cx="325865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7200" dirty="0" smtClean="0"/>
              <a:t>Singing</a:t>
            </a:r>
            <a:endParaRPr lang="en-US" dirty="0"/>
          </a:p>
        </p:txBody>
      </p:sp>
      <p:sp>
        <p:nvSpPr>
          <p:cNvPr id="8" name="TextBox 7"/>
          <p:cNvSpPr txBox="1"/>
          <p:nvPr/>
        </p:nvSpPr>
        <p:spPr>
          <a:xfrm>
            <a:off x="5618783" y="2108772"/>
            <a:ext cx="3246674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7200" dirty="0" smtClean="0"/>
              <a:t>Praying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xmlns="" val="4821673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3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5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1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8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What do we know about them?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6503" y="1724873"/>
            <a:ext cx="7662864" cy="3267169"/>
          </a:xfrm>
        </p:spPr>
        <p:txBody>
          <a:bodyPr>
            <a:normAutofit lnSpcReduction="10000"/>
          </a:bodyPr>
          <a:lstStyle/>
          <a:p>
            <a:pPr marL="342900" lvl="1" indent="-342900">
              <a:spcBef>
                <a:spcPts val="2000"/>
              </a:spcBef>
              <a:buClr>
                <a:schemeClr val="accent1"/>
              </a:buClr>
            </a:pPr>
            <a:r>
              <a:rPr lang="en-US" sz="3200" b="1" dirty="0">
                <a:solidFill>
                  <a:schemeClr val="tx1"/>
                </a:solidFill>
              </a:rPr>
              <a:t>Written by at least seven authors (of which David is the most notable), the book of Psalms spans 1,000 years of </a:t>
            </a:r>
            <a:r>
              <a:rPr lang="en-US" sz="3200" b="1" dirty="0" smtClean="0">
                <a:solidFill>
                  <a:schemeClr val="tx1"/>
                </a:solidFill>
              </a:rPr>
              <a:t>Israel</a:t>
            </a:r>
            <a:r>
              <a:rPr lang="en-US" sz="3200" b="1" dirty="0" smtClean="0">
                <a:solidFill>
                  <a:schemeClr val="tx1"/>
                </a:solidFill>
                <a:latin typeface="Arial"/>
              </a:rPr>
              <a:t>’</a:t>
            </a:r>
            <a:r>
              <a:rPr lang="en-US" sz="3200" b="1" dirty="0" smtClean="0">
                <a:solidFill>
                  <a:schemeClr val="tx1"/>
                </a:solidFill>
              </a:rPr>
              <a:t>s </a:t>
            </a:r>
            <a:r>
              <a:rPr lang="en-US" sz="3200" b="1" dirty="0">
                <a:solidFill>
                  <a:schemeClr val="tx1"/>
                </a:solidFill>
              </a:rPr>
              <a:t>rich history - from the time of Moses to the return from exile in Babylonia.  All of the Psalms are used to</a:t>
            </a:r>
            <a:r>
              <a:rPr lang="en-US" sz="2800" b="1" dirty="0">
                <a:solidFill>
                  <a:schemeClr val="tx1"/>
                </a:solidFill>
              </a:rPr>
              <a:t> reflect different aspects of Worship</a:t>
            </a:r>
            <a:r>
              <a:rPr lang="en-US" sz="1800" b="1" dirty="0"/>
              <a:t>.</a:t>
            </a:r>
          </a:p>
          <a:p>
            <a:endParaRPr lang="en-US" dirty="0"/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3" y="4953765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81735259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What do we know about them?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20463" y="2230920"/>
            <a:ext cx="7662864" cy="3267169"/>
          </a:xfrm>
        </p:spPr>
        <p:txBody>
          <a:bodyPr/>
          <a:lstStyle/>
          <a:p>
            <a:pPr marL="342900" lvl="1" indent="-342900">
              <a:spcBef>
                <a:spcPts val="2000"/>
              </a:spcBef>
              <a:buClr>
                <a:schemeClr val="accent1"/>
              </a:buClr>
            </a:pPr>
            <a:r>
              <a:rPr lang="en-GB" sz="3600" b="1" dirty="0">
                <a:solidFill>
                  <a:srgbClr val="000000"/>
                </a:solidFill>
              </a:rPr>
              <a:t>The book of Psalms is made up of five books containing a total of 150 individual Psalms, the most famous being the 23</a:t>
            </a:r>
            <a:r>
              <a:rPr lang="en-GB" sz="3600" b="1" baseline="30000" dirty="0">
                <a:solidFill>
                  <a:srgbClr val="000000"/>
                </a:solidFill>
              </a:rPr>
              <a:t>rd</a:t>
            </a:r>
            <a:r>
              <a:rPr lang="en-GB" sz="3600" b="1" dirty="0">
                <a:solidFill>
                  <a:srgbClr val="000000"/>
                </a:solidFill>
              </a:rPr>
              <a:t> Psalm - The Lord’s my Shepherd.....</a:t>
            </a:r>
            <a:endParaRPr lang="en-US" sz="3600" b="1" dirty="0">
              <a:solidFill>
                <a:srgbClr val="000000"/>
              </a:solidFill>
            </a:endParaRPr>
          </a:p>
          <a:p>
            <a:endParaRPr lang="en-US" dirty="0"/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35305421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010" y="838716"/>
            <a:ext cx="7662864" cy="4660864"/>
          </a:xfrm>
        </p:spPr>
        <p:txBody>
          <a:bodyPr>
            <a:normAutofit lnSpcReduction="10000"/>
          </a:bodyPr>
          <a:lstStyle/>
          <a:p>
            <a:pPr lvl="1">
              <a:lnSpc>
                <a:spcPct val="80000"/>
              </a:lnSpc>
              <a:defRPr/>
            </a:pPr>
            <a:r>
              <a:rPr lang="en-US" sz="3600" b="1" dirty="0">
                <a:solidFill>
                  <a:srgbClr val="000000"/>
                </a:solidFill>
              </a:rPr>
              <a:t>The word </a:t>
            </a:r>
            <a:r>
              <a:rPr lang="ja-JP" altLang="en-US" sz="3600" b="1" dirty="0">
                <a:solidFill>
                  <a:srgbClr val="000000"/>
                </a:solidFill>
                <a:latin typeface="Arial"/>
              </a:rPr>
              <a:t>“</a:t>
            </a:r>
            <a:r>
              <a:rPr lang="en-US" sz="3600" b="1" dirty="0">
                <a:solidFill>
                  <a:srgbClr val="000000"/>
                </a:solidFill>
              </a:rPr>
              <a:t>Psalm</a:t>
            </a:r>
            <a:r>
              <a:rPr lang="ja-JP" altLang="en-US" sz="3600" b="1" dirty="0">
                <a:solidFill>
                  <a:srgbClr val="000000"/>
                </a:solidFill>
                <a:latin typeface="Arial"/>
              </a:rPr>
              <a:t>”</a:t>
            </a:r>
            <a:r>
              <a:rPr lang="en-US" sz="3600" b="1" dirty="0">
                <a:solidFill>
                  <a:srgbClr val="000000"/>
                </a:solidFill>
              </a:rPr>
              <a:t> comes from a Greek word meaning </a:t>
            </a:r>
            <a:r>
              <a:rPr lang="ja-JP" altLang="en-US" sz="3600" b="1" dirty="0">
                <a:solidFill>
                  <a:srgbClr val="000000"/>
                </a:solidFill>
                <a:latin typeface="Arial"/>
              </a:rPr>
              <a:t>“</a:t>
            </a:r>
            <a:r>
              <a:rPr lang="en-US" sz="3600" b="1" dirty="0">
                <a:solidFill>
                  <a:srgbClr val="000000"/>
                </a:solidFill>
              </a:rPr>
              <a:t>a song sung to the accompaniment of a plucked instrument.</a:t>
            </a:r>
            <a:r>
              <a:rPr lang="ja-JP" altLang="en-US" sz="3600" b="1" dirty="0">
                <a:solidFill>
                  <a:srgbClr val="000000"/>
                </a:solidFill>
                <a:latin typeface="Arial"/>
              </a:rPr>
              <a:t>”</a:t>
            </a:r>
            <a:r>
              <a:rPr lang="en-US" sz="3600" b="1" dirty="0">
                <a:solidFill>
                  <a:srgbClr val="000000"/>
                </a:solidFill>
              </a:rPr>
              <a:t> Used as the temple hymnbook, the Psalms express the diversity of human emotions - praise to God, fear of enemies, and an overriding confidence in </a:t>
            </a:r>
            <a:r>
              <a:rPr lang="en-US" sz="3600" b="1" dirty="0" smtClean="0">
                <a:solidFill>
                  <a:srgbClr val="000000"/>
                </a:solidFill>
              </a:rPr>
              <a:t>God</a:t>
            </a:r>
            <a:r>
              <a:rPr lang="en-US" altLang="ja-JP" sz="3600" b="1" dirty="0" smtClean="0">
                <a:solidFill>
                  <a:srgbClr val="000000"/>
                </a:solidFill>
                <a:latin typeface="Arial"/>
              </a:rPr>
              <a:t>’</a:t>
            </a:r>
            <a:r>
              <a:rPr lang="en-US" sz="3600" b="1" dirty="0" smtClean="0">
                <a:solidFill>
                  <a:srgbClr val="000000"/>
                </a:solidFill>
              </a:rPr>
              <a:t>s </a:t>
            </a:r>
            <a:r>
              <a:rPr lang="en-US" sz="3600" b="1" dirty="0">
                <a:solidFill>
                  <a:srgbClr val="000000"/>
                </a:solidFill>
              </a:rPr>
              <a:t>goodness, majesty, and power - true Worship.</a:t>
            </a:r>
          </a:p>
          <a:p>
            <a:pPr lvl="1">
              <a:lnSpc>
                <a:spcPct val="80000"/>
              </a:lnSpc>
              <a:defRPr/>
            </a:pPr>
            <a:endParaRPr lang="en-US" sz="1800" b="1" dirty="0"/>
          </a:p>
          <a:p>
            <a:endParaRPr lang="en-US" dirty="0"/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6176385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What's your favorite ?</a:t>
            </a:r>
            <a:endParaRPr lang="en-US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6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9928084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21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Psalm 42</a:t>
            </a:r>
            <a:endParaRPr lang="en-US" dirty="0"/>
          </a:p>
        </p:txBody>
      </p:sp>
      <p:pic>
        <p:nvPicPr>
          <p:cNvPr id="4" name="Content Placeholder 3" descr="CWD-Whitetail-Buck-drinking-from-river-Photo-Warner-.jpg"/>
          <p:cNvPicPr>
            <a:picLocks noGrp="1" noChangeAspect="1"/>
          </p:cNvPicPr>
          <p:nvPr>
            <p:ph idx="1"/>
          </p:nvPr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l="14423" t="-1021" r="18819" b="9855"/>
          <a:stretch/>
        </p:blipFill>
        <p:spPr>
          <a:xfrm>
            <a:off x="287528" y="1929046"/>
            <a:ext cx="5115608" cy="4696809"/>
          </a:xfrm>
        </p:spPr>
      </p:pic>
    </p:spTree>
    <p:extLst>
      <p:ext uri="{BB962C8B-B14F-4D97-AF65-F5344CB8AC3E}">
        <p14:creationId xmlns:p14="http://schemas.microsoft.com/office/powerpoint/2010/main" xmlns="" val="116219677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72846" y="469616"/>
            <a:ext cx="7662864" cy="3267169"/>
          </a:xfrm>
        </p:spPr>
        <p:txBody>
          <a:bodyPr>
            <a:noAutofit/>
          </a:bodyPr>
          <a:lstStyle/>
          <a:p>
            <a:r>
              <a:rPr lang="en-GB" sz="6600" dirty="0" smtClean="0">
                <a:solidFill>
                  <a:srgbClr val="000000"/>
                </a:solidFill>
              </a:rPr>
              <a:t>Recognise where you are at! </a:t>
            </a:r>
          </a:p>
          <a:p>
            <a:r>
              <a:rPr lang="en-GB" sz="6600" dirty="0" smtClean="0">
                <a:solidFill>
                  <a:srgbClr val="000000"/>
                </a:solidFill>
              </a:rPr>
              <a:t>And tell God where </a:t>
            </a:r>
            <a:r>
              <a:rPr lang="en-GB" sz="6600" dirty="0" smtClean="0">
                <a:solidFill>
                  <a:srgbClr val="000000"/>
                </a:solidFill>
              </a:rPr>
              <a:t>you’re </a:t>
            </a:r>
            <a:r>
              <a:rPr lang="en-GB" sz="6600" dirty="0" smtClean="0">
                <a:solidFill>
                  <a:srgbClr val="000000"/>
                </a:solidFill>
              </a:rPr>
              <a:t>at honestly</a:t>
            </a:r>
            <a:endParaRPr lang="en-GB" sz="6600" dirty="0">
              <a:solidFill>
                <a:srgbClr val="000000"/>
              </a:solidFill>
            </a:endParaRPr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5778542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32443" y="932821"/>
            <a:ext cx="7662864" cy="3267169"/>
          </a:xfrm>
        </p:spPr>
        <p:txBody>
          <a:bodyPr>
            <a:noAutofit/>
          </a:bodyPr>
          <a:lstStyle/>
          <a:p>
            <a:r>
              <a:rPr lang="en-GB" sz="7200" dirty="0" smtClean="0">
                <a:solidFill>
                  <a:srgbClr val="000000"/>
                </a:solidFill>
              </a:rPr>
              <a:t>Recognise</a:t>
            </a:r>
            <a:r>
              <a:rPr lang="en-US" sz="7200" dirty="0" smtClean="0">
                <a:solidFill>
                  <a:srgbClr val="000000"/>
                </a:solidFill>
              </a:rPr>
              <a:t> lies for what they are wherever they may be coming from!</a:t>
            </a:r>
            <a:endParaRPr lang="en-US" sz="7200" dirty="0">
              <a:solidFill>
                <a:srgbClr val="000000"/>
              </a:solidFill>
            </a:endParaRPr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5278807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82955"/>
            <a:ext cx="7662864" cy="3720724"/>
          </a:xfrm>
        </p:spPr>
        <p:txBody>
          <a:bodyPr>
            <a:noAutofit/>
          </a:bodyPr>
          <a:lstStyle/>
          <a:p>
            <a:r>
              <a:rPr lang="en-US" sz="9600" dirty="0" smtClean="0">
                <a:solidFill>
                  <a:srgbClr val="000000"/>
                </a:solidFill>
              </a:rPr>
              <a:t>Remember what God has done</a:t>
            </a:r>
            <a:endParaRPr lang="en-US" sz="9600" dirty="0">
              <a:solidFill>
                <a:srgbClr val="000000"/>
              </a:solidFill>
            </a:endParaRPr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5336395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39775" y="790789"/>
            <a:ext cx="7662864" cy="3612889"/>
          </a:xfrm>
        </p:spPr>
        <p:txBody>
          <a:bodyPr>
            <a:noAutofit/>
          </a:bodyPr>
          <a:lstStyle/>
          <a:p>
            <a:r>
              <a:rPr lang="en-US" sz="9600" dirty="0" smtClean="0">
                <a:solidFill>
                  <a:srgbClr val="000000"/>
                </a:solidFill>
              </a:rPr>
              <a:t>Encourage yourself in God!</a:t>
            </a:r>
            <a:endParaRPr lang="en-US" sz="9600" dirty="0">
              <a:solidFill>
                <a:srgbClr val="000000"/>
              </a:solidFill>
            </a:endParaRPr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16558704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94937"/>
            <a:ext cx="7662864" cy="3576944"/>
          </a:xfrm>
        </p:spPr>
        <p:txBody>
          <a:bodyPr>
            <a:noAutofit/>
          </a:bodyPr>
          <a:lstStyle/>
          <a:p>
            <a:r>
              <a:rPr lang="en-US" sz="7200" dirty="0" smtClean="0">
                <a:solidFill>
                  <a:srgbClr val="000000"/>
                </a:solidFill>
              </a:rPr>
              <a:t>Keep on encouraging and strengthening yourself in God!</a:t>
            </a:r>
            <a:endParaRPr lang="en-US" sz="7200" dirty="0">
              <a:solidFill>
                <a:srgbClr val="000000"/>
              </a:solidFill>
            </a:endParaRPr>
          </a:p>
        </p:txBody>
      </p:sp>
      <p:pic>
        <p:nvPicPr>
          <p:cNvPr id="4" name="Picture 2" descr="Kls19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6661072" y="4978562"/>
            <a:ext cx="2482927" cy="18794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xmlns="" val="41026055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Genesis">
  <a:themeElements>
    <a:clrScheme name="Genesis">
      <a:dk1>
        <a:sysClr val="windowText" lastClr="000000"/>
      </a:dk1>
      <a:lt1>
        <a:sysClr val="window" lastClr="FFFFFF"/>
      </a:lt1>
      <a:dk2>
        <a:srgbClr val="465466"/>
      </a:dk2>
      <a:lt2>
        <a:srgbClr val="BBD7F8"/>
      </a:lt2>
      <a:accent1>
        <a:srgbClr val="80B606"/>
      </a:accent1>
      <a:accent2>
        <a:srgbClr val="E29F1D"/>
      </a:accent2>
      <a:accent3>
        <a:srgbClr val="2397E2"/>
      </a:accent3>
      <a:accent4>
        <a:srgbClr val="35ACA2"/>
      </a:accent4>
      <a:accent5>
        <a:srgbClr val="5430BB"/>
      </a:accent5>
      <a:accent6>
        <a:srgbClr val="8D34E0"/>
      </a:accent6>
      <a:hlink>
        <a:srgbClr val="00B0F0"/>
      </a:hlink>
      <a:folHlink>
        <a:srgbClr val="0070C0"/>
      </a:folHlink>
    </a:clrScheme>
    <a:fontScheme name="Genesis">
      <a:majorFont>
        <a:latin typeface="Calisto MT"/>
        <a:ea typeface=""/>
        <a:cs typeface=""/>
        <a:font script="Jpan" typeface="ＭＳ 明朝"/>
        <a:font script="Hans" typeface="宋体"/>
        <a:font script="Hant" typeface="新細明體"/>
      </a:majorFont>
      <a:minorFont>
        <a:latin typeface="Calisto MT"/>
        <a:ea typeface=""/>
        <a:cs typeface=""/>
        <a:font script="Jpan" typeface="ＭＳ 明朝"/>
        <a:font script="Hans" typeface="宋体"/>
        <a:font script="Hant" typeface="新細明體"/>
      </a:minorFont>
    </a:fontScheme>
    <a:fmtScheme name="Genesis">
      <a:fillStyleLst>
        <a:solidFill>
          <a:schemeClr val="phClr"/>
        </a:solidFill>
        <a:gradFill rotWithShape="1">
          <a:gsLst>
            <a:gs pos="0">
              <a:schemeClr val="phClr">
                <a:tint val="100000"/>
                <a:shade val="70000"/>
                <a:satMod val="100000"/>
                <a:greenMod val="110000"/>
              </a:schemeClr>
            </a:gs>
            <a:gs pos="75000">
              <a:schemeClr val="phClr">
                <a:tint val="40000"/>
                <a:satMod val="150000"/>
                <a:redMod val="100000"/>
                <a:blueMod val="100000"/>
              </a:schemeClr>
            </a:gs>
            <a:gs pos="100000">
              <a:schemeClr val="phClr">
                <a:tint val="60000"/>
                <a:satMod val="120000"/>
                <a:redMod val="100000"/>
                <a:blueMod val="100000"/>
              </a:schemeClr>
            </a:gs>
          </a:gsLst>
          <a:path path="circle">
            <a:fillToRect l="25000" t="25000" r="5000" b="5000"/>
          </a:path>
        </a:gradFill>
        <a:gradFill rotWithShape="1">
          <a:gsLst>
            <a:gs pos="0">
              <a:schemeClr val="phClr">
                <a:tint val="50000"/>
                <a:shade val="100000"/>
                <a:alpha val="100000"/>
                <a:satMod val="150000"/>
              </a:schemeClr>
            </a:gs>
            <a:gs pos="40000">
              <a:schemeClr val="phClr">
                <a:tint val="70000"/>
                <a:shade val="100000"/>
                <a:alpha val="100000"/>
                <a:satMod val="150000"/>
              </a:schemeClr>
            </a:gs>
            <a:gs pos="100000">
              <a:schemeClr val="phClr">
                <a:shade val="90000"/>
                <a:satMod val="110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88900" dist="50800" dir="11400000" sx="102000" sy="101000" algn="tl" rotWithShape="0">
              <a:srgbClr val="000000">
                <a:alpha val="35000"/>
              </a:srgbClr>
            </a:outerShdw>
          </a:effectLst>
          <a:scene3d>
            <a:camera prst="perspectiveFront" fov="4800000"/>
            <a:lightRig rig="morning" dir="tl"/>
          </a:scene3d>
          <a:sp3d prstMaterial="softmetal">
            <a:bevelT w="0" h="0"/>
          </a:sp3d>
        </a:effectStyle>
        <a:effectStyle>
          <a:effectLst>
            <a:innerShdw blurRad="50800" dist="25400" dir="13500000">
              <a:srgbClr val="000000">
                <a:alpha val="75000"/>
              </a:srgbClr>
            </a:innerShdw>
            <a:reflection blurRad="101600" stA="40000" endPos="50000" dist="63500" dir="5400000" fadeDir="7200000" sy="-100000" kx="300000" rotWithShape="0"/>
          </a:effectLst>
          <a:scene3d>
            <a:camera prst="orthographicFront">
              <a:rot lat="0" lon="0" rev="0"/>
            </a:camera>
            <a:lightRig rig="chilly" dir="tr">
              <a:rot lat="0" lon="0" rev="1200000"/>
            </a:lightRig>
          </a:scene3d>
          <a:sp3d prstMaterial="plastic">
            <a:bevelT w="0" h="0"/>
          </a:sp3d>
        </a:effectStyle>
      </a:effectStyleLst>
      <a:bgFillStyleLst>
        <a:blipFill rotWithShape="1">
          <a:blip xmlns:r="http://schemas.openxmlformats.org/officeDocument/2006/relationships" r:embed="rId1"/>
          <a:stretch/>
        </a:blipFill>
        <a:blipFill rotWithShape="1">
          <a:blip xmlns:r="http://schemas.openxmlformats.org/officeDocument/2006/relationships" r:embed="rId2"/>
          <a:stretch/>
        </a:blipFill>
        <a:blipFill rotWithShape="1">
          <a:blip xmlns:r="http://schemas.openxmlformats.org/officeDocument/2006/relationships" r:embed="rId3"/>
          <a:stretch/>
        </a:blipFill>
      </a:bgFillStyleLst>
    </a:fmtScheme>
  </a:themeElements>
  <a:objectDefaults>
    <a:spDef>
      <a:spPr/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Genesis.thmx</Template>
  <TotalTime>60</TotalTime>
  <Words>221</Words>
  <Application>Microsoft Office PowerPoint</Application>
  <PresentationFormat>On-screen Show (4:3)</PresentationFormat>
  <Paragraphs>20</Paragraphs>
  <Slides>12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3" baseType="lpstr">
      <vt:lpstr>Genesis</vt:lpstr>
      <vt:lpstr>Hexham Community Church</vt:lpstr>
      <vt:lpstr>Slide 2</vt:lpstr>
      <vt:lpstr>What do we know about them?</vt:lpstr>
      <vt:lpstr>What do we know about them?</vt:lpstr>
      <vt:lpstr>Slide 5</vt:lpstr>
      <vt:lpstr>What's your favorite ?</vt:lpstr>
      <vt:lpstr>Psalm 42</vt:lpstr>
      <vt:lpstr>Slide 8</vt:lpstr>
      <vt:lpstr>Slide 9</vt:lpstr>
      <vt:lpstr>Slide 10</vt:lpstr>
      <vt:lpstr>Slide 11</vt:lpstr>
      <vt:lpstr>Slide 12</vt:lpstr>
    </vt:vector>
  </TitlesOfParts>
  <Company>Home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Hexham Community Church</dc:title>
  <dc:creator>Neil Strike</dc:creator>
  <cp:lastModifiedBy>Holly Craigs</cp:lastModifiedBy>
  <cp:revision>8</cp:revision>
  <cp:lastPrinted>2018-01-26T19:36:55Z</cp:lastPrinted>
  <dcterms:created xsi:type="dcterms:W3CDTF">2018-01-26T18:58:00Z</dcterms:created>
  <dcterms:modified xsi:type="dcterms:W3CDTF">2018-01-28T23:37:30Z</dcterms:modified>
</cp:coreProperties>
</file>