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sldIdLst>
    <p:sldId id="256" r:id="rId2"/>
    <p:sldId id="257" r:id="rId3"/>
    <p:sldId id="258" r:id="rId4"/>
    <p:sldId id="259" r:id="rId5"/>
    <p:sldId id="260" r:id="rId6"/>
    <p:sldId id="263" r:id="rId7"/>
    <p:sldId id="261" r:id="rId8"/>
    <p:sldId id="262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7" d="100"/>
          <a:sy n="67" d="100"/>
        </p:scale>
        <p:origin x="600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microsoft.com/office/2015/10/relationships/revisionInfo" Target="revisionInfo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/>
              <a:t>Click to edit Master subtitle style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/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GB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D5FE078F-CC7B-4695-92D0-C1D080707E5E}" type="datetimeFigureOut">
              <a:rPr lang="en-GB" smtClean="0"/>
              <a:t>08/01/2018</a:t>
            </a:fld>
            <a:endParaRPr lang="en-GB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GB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C5E5FF9C-BC12-4597-ACB8-C14B9B402CA5}" type="slidenum">
              <a:rPr lang="en-GB" smtClean="0"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67544" y="1752601"/>
            <a:ext cx="7990656" cy="1829761"/>
          </a:xfrm>
        </p:spPr>
        <p:txBody>
          <a:bodyPr>
            <a:noAutofit/>
          </a:bodyPr>
          <a:lstStyle/>
          <a:p>
            <a:r>
              <a:rPr lang="en-GB" sz="6000" b="1" dirty="0"/>
              <a:t>THE LETTER OF JUDE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 dirty="0"/>
          </a:p>
          <a:p>
            <a:r>
              <a:rPr lang="en-GB" sz="3600" dirty="0"/>
              <a:t>BEWARE OF FALSE TEACHING</a:t>
            </a:r>
          </a:p>
        </p:txBody>
      </p:sp>
    </p:spTree>
    <p:extLst>
      <p:ext uri="{BB962C8B-B14F-4D97-AF65-F5344CB8AC3E}">
        <p14:creationId xmlns:p14="http://schemas.microsoft.com/office/powerpoint/2010/main" val="309605861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/>
          </a:p>
          <a:p>
            <a:endParaRPr lang="en-GB" dirty="0"/>
          </a:p>
          <a:p>
            <a:r>
              <a:rPr lang="en-GB" sz="3600" dirty="0"/>
              <a:t>Compromise with immorality</a:t>
            </a:r>
          </a:p>
          <a:p>
            <a:endParaRPr lang="en-GB" sz="3600" dirty="0"/>
          </a:p>
          <a:p>
            <a:r>
              <a:rPr lang="en-GB" sz="3600" dirty="0"/>
              <a:t>Rejection of the divine nature and status of the Lord Jesus Christ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The Issues:</a:t>
            </a:r>
          </a:p>
        </p:txBody>
      </p:sp>
    </p:spTree>
    <p:extLst>
      <p:ext uri="{BB962C8B-B14F-4D97-AF65-F5344CB8AC3E}">
        <p14:creationId xmlns:p14="http://schemas.microsoft.com/office/powerpoint/2010/main" val="81695321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endParaRPr lang="en-GB" sz="3600" dirty="0"/>
          </a:p>
          <a:p>
            <a:r>
              <a:rPr lang="en-GB" sz="3600" dirty="0"/>
              <a:t>The generation delivered from Egypt</a:t>
            </a:r>
          </a:p>
          <a:p>
            <a:r>
              <a:rPr lang="en-GB" sz="3600" dirty="0"/>
              <a:t>The angels who left their proper place</a:t>
            </a:r>
          </a:p>
          <a:p>
            <a:r>
              <a:rPr lang="en-GB" sz="3600" dirty="0"/>
              <a:t>The people of Sodom and Gomorrah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Examples from Israel’s history</a:t>
            </a:r>
          </a:p>
        </p:txBody>
      </p:sp>
    </p:spTree>
    <p:extLst>
      <p:ext uri="{BB962C8B-B14F-4D97-AF65-F5344CB8AC3E}">
        <p14:creationId xmlns:p14="http://schemas.microsoft.com/office/powerpoint/2010/main" val="223436455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81328"/>
            <a:ext cx="8229600" cy="5102034"/>
          </a:xfrm>
        </p:spPr>
        <p:txBody>
          <a:bodyPr>
            <a:normAutofit/>
          </a:bodyPr>
          <a:lstStyle/>
          <a:p>
            <a:r>
              <a:rPr lang="en-GB" sz="3600" dirty="0"/>
              <a:t>Allowing immoral behaviour</a:t>
            </a:r>
          </a:p>
          <a:p>
            <a:r>
              <a:rPr lang="en-GB" sz="3600" dirty="0"/>
              <a:t>Rejecting God’s channels of authority</a:t>
            </a:r>
          </a:p>
          <a:p>
            <a:r>
              <a:rPr lang="en-GB" sz="3600" dirty="0"/>
              <a:t>Slandering angelic powers</a:t>
            </a:r>
          </a:p>
          <a:p>
            <a:r>
              <a:rPr lang="en-GB" sz="3600" dirty="0"/>
              <a:t>Arrogant and abusive rejection of things they can’t understand</a:t>
            </a:r>
          </a:p>
          <a:p>
            <a:r>
              <a:rPr lang="en-GB" sz="3600" dirty="0"/>
              <a:t>Like Cain, Balaam and </a:t>
            </a:r>
            <a:r>
              <a:rPr lang="en-GB" sz="3600" dirty="0" err="1"/>
              <a:t>Korah</a:t>
            </a:r>
            <a:endParaRPr lang="en-GB" sz="36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GB" dirty="0"/>
              <a:t>Rebellion against God’s authority</a:t>
            </a:r>
          </a:p>
        </p:txBody>
      </p:sp>
    </p:spTree>
    <p:extLst>
      <p:ext uri="{BB962C8B-B14F-4D97-AF65-F5344CB8AC3E}">
        <p14:creationId xmlns:p14="http://schemas.microsoft.com/office/powerpoint/2010/main" val="57579840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GB" sz="3600" dirty="0"/>
              <a:t>They corrupt intimate fellowship and worship</a:t>
            </a:r>
          </a:p>
          <a:p>
            <a:r>
              <a:rPr lang="en-GB" sz="3600" dirty="0"/>
              <a:t>They only look after themselves</a:t>
            </a:r>
          </a:p>
          <a:p>
            <a:r>
              <a:rPr lang="en-GB" sz="3600" dirty="0"/>
              <a:t>Like clouds without rain…</a:t>
            </a:r>
          </a:p>
          <a:p>
            <a:r>
              <a:rPr lang="en-GB" sz="3600" dirty="0"/>
              <a:t>Autumn trees but no fruit…</a:t>
            </a:r>
          </a:p>
          <a:p>
            <a:r>
              <a:rPr lang="en-GB" sz="3600" dirty="0"/>
              <a:t>Waves churning up foam and flotsam…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They are under judgement</a:t>
            </a:r>
          </a:p>
        </p:txBody>
      </p:sp>
    </p:spTree>
    <p:extLst>
      <p:ext uri="{BB962C8B-B14F-4D97-AF65-F5344CB8AC3E}">
        <p14:creationId xmlns:p14="http://schemas.microsoft.com/office/powerpoint/2010/main" val="296862560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GB" sz="3600" dirty="0"/>
              <a:t>Wandering stars lost in the darkness…</a:t>
            </a:r>
          </a:p>
          <a:p>
            <a:r>
              <a:rPr lang="en-GB" sz="3600" dirty="0"/>
              <a:t>They are consigned to judgement</a:t>
            </a:r>
          </a:p>
          <a:p>
            <a:r>
              <a:rPr lang="en-GB" sz="3600" dirty="0"/>
              <a:t>They are fault-finding, grumbling and self-righteous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They are under judgement</a:t>
            </a:r>
          </a:p>
        </p:txBody>
      </p:sp>
    </p:spTree>
    <p:extLst>
      <p:ext uri="{BB962C8B-B14F-4D97-AF65-F5344CB8AC3E}">
        <p14:creationId xmlns:p14="http://schemas.microsoft.com/office/powerpoint/2010/main" val="133013314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81328"/>
            <a:ext cx="8229600" cy="5102034"/>
          </a:xfrm>
        </p:spPr>
        <p:txBody>
          <a:bodyPr>
            <a:noAutofit/>
          </a:bodyPr>
          <a:lstStyle/>
          <a:p>
            <a:r>
              <a:rPr lang="en-GB" sz="3600" dirty="0"/>
              <a:t>We must be on our guard against false teaching which invites us to compromise with secular society</a:t>
            </a:r>
          </a:p>
          <a:p>
            <a:r>
              <a:rPr lang="en-GB" sz="3600" dirty="0"/>
              <a:t>Especially teaching which undermines bible-based moral values</a:t>
            </a:r>
          </a:p>
          <a:p>
            <a:r>
              <a:rPr lang="en-GB" sz="3600" dirty="0"/>
              <a:t>And teaching which attacks our distinctive beliefs about Jesus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What about us?</a:t>
            </a:r>
          </a:p>
        </p:txBody>
      </p:sp>
    </p:spTree>
    <p:extLst>
      <p:ext uri="{BB962C8B-B14F-4D97-AF65-F5344CB8AC3E}">
        <p14:creationId xmlns:p14="http://schemas.microsoft.com/office/powerpoint/2010/main" val="157146018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3600" dirty="0"/>
              <a:t>We must safeguard our personal values:</a:t>
            </a:r>
          </a:p>
          <a:p>
            <a:pPr marL="0" indent="0">
              <a:buNone/>
            </a:pPr>
            <a:endParaRPr lang="en-GB" dirty="0"/>
          </a:p>
          <a:p>
            <a:pPr lvl="1"/>
            <a:r>
              <a:rPr lang="en-GB" sz="3200" dirty="0"/>
              <a:t>Respect and honour</a:t>
            </a:r>
          </a:p>
          <a:p>
            <a:pPr lvl="1"/>
            <a:endParaRPr lang="en-GB" sz="3200" dirty="0"/>
          </a:p>
          <a:p>
            <a:pPr lvl="1"/>
            <a:r>
              <a:rPr lang="en-GB" sz="3200" dirty="0"/>
              <a:t>Self-control</a:t>
            </a:r>
          </a:p>
          <a:p>
            <a:pPr lvl="1"/>
            <a:endParaRPr lang="en-GB" sz="3200" dirty="0"/>
          </a:p>
          <a:p>
            <a:pPr lvl="1"/>
            <a:r>
              <a:rPr lang="en-GB" sz="3200" dirty="0"/>
              <a:t>Personal integrity</a:t>
            </a:r>
          </a:p>
          <a:p>
            <a:endParaRPr lang="en-GB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938307260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32</TotalTime>
  <Words>184</Words>
  <Application>Microsoft Office PowerPoint</Application>
  <PresentationFormat>On-screen Show (4:3)</PresentationFormat>
  <Paragraphs>41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Lucida Sans Unicode</vt:lpstr>
      <vt:lpstr>Verdana</vt:lpstr>
      <vt:lpstr>Wingdings 2</vt:lpstr>
      <vt:lpstr>Wingdings 3</vt:lpstr>
      <vt:lpstr>Concourse</vt:lpstr>
      <vt:lpstr>THE LETTER OF JUDE</vt:lpstr>
      <vt:lpstr>The Issues:</vt:lpstr>
      <vt:lpstr>Examples from Israel’s history</vt:lpstr>
      <vt:lpstr>Rebellion against God’s authority</vt:lpstr>
      <vt:lpstr>They are under judgement</vt:lpstr>
      <vt:lpstr>They are under judgement</vt:lpstr>
      <vt:lpstr>What about us?</vt:lpstr>
      <vt:lpstr>PowerPoint Presentation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LETTER OF JUDE</dc:title>
  <dc:creator>Tony Gray</dc:creator>
  <cp:lastModifiedBy>Jack Wood</cp:lastModifiedBy>
  <cp:revision>4</cp:revision>
  <dcterms:created xsi:type="dcterms:W3CDTF">2018-01-03T10:14:40Z</dcterms:created>
  <dcterms:modified xsi:type="dcterms:W3CDTF">2018-01-08T14:38:40Z</dcterms:modified>
</cp:coreProperties>
</file>