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58" r:id="rId9"/>
    <p:sldId id="263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34" d="100"/>
          <a:sy n="34" d="100"/>
        </p:scale>
        <p:origin x="3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5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8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7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4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4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6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9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7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9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2D43C8-830A-4D71-AEDE-AE83DE8505F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1ABC38-D9F6-40ED-BBF6-9F78526BCEF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9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Jude 17-25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Doxology (= glory, saying)</a:t>
            </a:r>
          </a:p>
          <a:p>
            <a:endParaRPr lang="en-GB" sz="4400" dirty="0"/>
          </a:p>
          <a:p>
            <a:r>
              <a:rPr lang="en-GB" sz="4400" dirty="0" smtClean="0"/>
              <a:t>‘Great joy’ = </a:t>
            </a:r>
            <a:r>
              <a:rPr lang="en-GB" sz="4400" dirty="0" err="1" smtClean="0"/>
              <a:t>agalliasis</a:t>
            </a:r>
            <a:r>
              <a:rPr lang="en-GB" sz="4400" dirty="0" smtClean="0"/>
              <a:t> = wild joy, ecstatic delight</a:t>
            </a:r>
          </a:p>
          <a:p>
            <a:endParaRPr lang="en-GB" sz="4400" dirty="0"/>
          </a:p>
          <a:p>
            <a:r>
              <a:rPr lang="en-GB" sz="4400" dirty="0" smtClean="0"/>
              <a:t>Fix your eyes on this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921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46801"/>
              </p:ext>
            </p:extLst>
          </p:nvPr>
        </p:nvGraphicFramePr>
        <p:xfrm>
          <a:off x="182880" y="767655"/>
          <a:ext cx="11788140" cy="5486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846349"/>
                <a:gridCol w="5941791"/>
              </a:tblGrid>
              <a:tr h="1362566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+mn-lt"/>
                        </a:rPr>
                        <a:t>get red-hot about trusting Christ</a:t>
                      </a:r>
                      <a:endParaRPr lang="en-GB" sz="2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latin typeface="+mn-lt"/>
                        </a:rPr>
                        <a:t>Build yourselves up in your most holy faith</a:t>
                      </a:r>
                    </a:p>
                    <a:p>
                      <a:endParaRPr lang="en-GB" sz="2800" b="0" dirty="0">
                        <a:latin typeface="+mn-lt"/>
                      </a:endParaRPr>
                    </a:p>
                  </a:txBody>
                  <a:tcPr/>
                </a:tc>
              </a:tr>
              <a:tr h="1362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and red-hot about turning to God for help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Pray in the Spirit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</a:tr>
              <a:tr h="1362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and red hot about loving others, especially the lost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Snatch others from the fire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</a:tr>
              <a:tr h="1362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and red-hot about showing the glory of God.’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+mn-lt"/>
                        </a:rPr>
                        <a:t>Fix your eyes on his glory</a:t>
                      </a:r>
                    </a:p>
                    <a:p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40" y="182880"/>
            <a:ext cx="1097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‘A church experiences revival when a large number of people…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72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Be on guard against false teaching</a:t>
            </a:r>
          </a:p>
          <a:p>
            <a:endParaRPr lang="en-GB" sz="3600" dirty="0"/>
          </a:p>
          <a:p>
            <a:r>
              <a:rPr lang="en-GB" sz="3600" dirty="0" smtClean="0"/>
              <a:t>Be watchful for teaching which contradicts Scripture</a:t>
            </a:r>
          </a:p>
          <a:p>
            <a:endParaRPr lang="en-GB" sz="3600" dirty="0"/>
          </a:p>
          <a:p>
            <a:r>
              <a:rPr lang="en-GB" sz="3600" dirty="0" smtClean="0"/>
              <a:t>Be watchful for things which contradict our uniquely Christian beliefs about Jesus</a:t>
            </a:r>
          </a:p>
          <a:p>
            <a:endParaRPr lang="en-GB" sz="3600" dirty="0"/>
          </a:p>
          <a:p>
            <a:r>
              <a:rPr lang="en-GB" sz="3600" dirty="0" smtClean="0"/>
              <a:t>Maintain personal integrity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428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‘A </a:t>
            </a:r>
            <a:r>
              <a:rPr lang="en-GB" sz="4400" dirty="0"/>
              <a:t>church experiences revival when a large number of people get red-hot about trusting Christ, and red-hot about turning to God for help, and red hot about loving others, especially the lost, and red-hot about showing the glory of God</a:t>
            </a:r>
            <a:r>
              <a:rPr lang="en-GB" sz="4400" dirty="0" smtClean="0"/>
              <a:t>.’ – John Piper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1542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Don’t be surprised by false teaching</a:t>
            </a:r>
          </a:p>
          <a:p>
            <a:endParaRPr lang="en-GB" sz="4400" dirty="0" smtClean="0"/>
          </a:p>
          <a:p>
            <a:r>
              <a:rPr lang="en-GB" sz="4400" dirty="0" smtClean="0"/>
              <a:t>False teaching is dangerous because:</a:t>
            </a:r>
          </a:p>
          <a:p>
            <a:pPr marL="571500" indent="-571500">
              <a:buFontTx/>
              <a:buChar char="-"/>
            </a:pPr>
            <a:r>
              <a:rPr lang="en-GB" sz="4400" dirty="0" smtClean="0"/>
              <a:t>False teachers follow natural desires and don’t have the Spirit (Romans 8)</a:t>
            </a:r>
          </a:p>
          <a:p>
            <a:pPr marL="571500" indent="-571500">
              <a:buFontTx/>
              <a:buChar char="-"/>
            </a:pPr>
            <a:r>
              <a:rPr lang="en-GB" sz="4400" dirty="0" smtClean="0"/>
              <a:t>Causes division (John 17:20-25, Ephesians)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647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v1 - To </a:t>
            </a:r>
            <a:r>
              <a:rPr lang="en-GB" sz="4800" dirty="0"/>
              <a:t>those who have been </a:t>
            </a:r>
            <a:r>
              <a:rPr lang="en-GB" sz="4800" b="1" dirty="0"/>
              <a:t>called</a:t>
            </a:r>
            <a:r>
              <a:rPr lang="en-GB" sz="4800" dirty="0"/>
              <a:t>, who are </a:t>
            </a:r>
            <a:r>
              <a:rPr lang="en-GB" sz="4800" b="1" dirty="0"/>
              <a:t>loved </a:t>
            </a:r>
            <a:r>
              <a:rPr lang="en-GB" sz="4800" dirty="0"/>
              <a:t>in God the Father and </a:t>
            </a:r>
            <a:r>
              <a:rPr lang="en-GB" sz="4800" b="1" dirty="0"/>
              <a:t>kept</a:t>
            </a:r>
            <a:r>
              <a:rPr lang="en-GB" sz="4800" i="1" dirty="0"/>
              <a:t> </a:t>
            </a:r>
            <a:r>
              <a:rPr lang="en-GB" sz="4800" dirty="0" smtClean="0"/>
              <a:t>for</a:t>
            </a:r>
            <a:r>
              <a:rPr lang="en-GB" sz="4800" baseline="30000" dirty="0"/>
              <a:t> </a:t>
            </a:r>
            <a:r>
              <a:rPr lang="en-GB" sz="4800" dirty="0" smtClean="0"/>
              <a:t>Jesus Christ</a:t>
            </a:r>
          </a:p>
          <a:p>
            <a:endParaRPr lang="en-GB" sz="4800" dirty="0"/>
          </a:p>
          <a:p>
            <a:r>
              <a:rPr lang="en-GB" sz="4800" dirty="0"/>
              <a:t>v</a:t>
            </a:r>
            <a:r>
              <a:rPr lang="en-GB" sz="4800" dirty="0" smtClean="0"/>
              <a:t>24 - To </a:t>
            </a:r>
            <a:r>
              <a:rPr lang="en-GB" sz="4800" b="1" dirty="0"/>
              <a:t>him </a:t>
            </a:r>
            <a:r>
              <a:rPr lang="en-GB" sz="4800" dirty="0"/>
              <a:t>who is able to </a:t>
            </a:r>
            <a:r>
              <a:rPr lang="en-GB" sz="4800" b="1" dirty="0"/>
              <a:t>keep </a:t>
            </a:r>
            <a:r>
              <a:rPr lang="en-GB" sz="4800" dirty="0"/>
              <a:t>you from </a:t>
            </a:r>
            <a:r>
              <a:rPr lang="en-GB" sz="4800" dirty="0" smtClean="0"/>
              <a:t>stumbling…</a:t>
            </a:r>
            <a:r>
              <a:rPr lang="en-GB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696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380" y="685800"/>
            <a:ext cx="110871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‘Justification </a:t>
            </a:r>
            <a:r>
              <a:rPr lang="en-GB" sz="6000" dirty="0"/>
              <a:t>admits of no growth or increase: a man is as much justified the hour he first comes to Christ by faith as he will be for all </a:t>
            </a:r>
            <a:r>
              <a:rPr lang="en-GB" sz="6000" dirty="0" smtClean="0"/>
              <a:t>eternity.’ – J.C. Ryle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5597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use of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94" y="235902"/>
            <a:ext cx="10862945" cy="589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 are called to active faith – keep yourself in God’s love. </a:t>
            </a:r>
          </a:p>
          <a:p>
            <a:endParaRPr lang="en-GB" sz="4000" dirty="0"/>
          </a:p>
          <a:p>
            <a:r>
              <a:rPr lang="en-GB" sz="4000" dirty="0" smtClean="0"/>
              <a:t>Hebrews 12:1-3</a:t>
            </a:r>
          </a:p>
          <a:p>
            <a:r>
              <a:rPr lang="en-GB" sz="4000" dirty="0" smtClean="0"/>
              <a:t>2 Timothy 4:8</a:t>
            </a:r>
          </a:p>
          <a:p>
            <a:endParaRPr lang="en-GB" sz="4000" dirty="0" smtClean="0"/>
          </a:p>
          <a:p>
            <a:r>
              <a:rPr lang="en-GB" sz="4000" dirty="0" smtClean="0"/>
              <a:t>Just because we can do nothing without Christ doesn’t mean we should do nothing with Christ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890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685800"/>
            <a:ext cx="110871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GB" sz="5400" dirty="0" smtClean="0"/>
              <a:t>Building yourself up in your holy faith (v20)</a:t>
            </a:r>
          </a:p>
          <a:p>
            <a:pPr marL="571500" indent="-571500">
              <a:buFontTx/>
              <a:buChar char="-"/>
            </a:pPr>
            <a:r>
              <a:rPr lang="en-GB" sz="5400" dirty="0" smtClean="0"/>
              <a:t>Praying in the Spirit (v20)</a:t>
            </a:r>
          </a:p>
          <a:p>
            <a:pPr marL="571500" indent="-571500">
              <a:buFontTx/>
              <a:buChar char="-"/>
            </a:pPr>
            <a:r>
              <a:rPr lang="en-GB" sz="5400" dirty="0" smtClean="0"/>
              <a:t>Waiting for the mercy of the Lord Jesus (v21)</a:t>
            </a:r>
          </a:p>
          <a:p>
            <a:pPr marL="571500" indent="-571500">
              <a:buFontTx/>
              <a:buChar char="-"/>
            </a:pPr>
            <a:r>
              <a:rPr lang="en-GB" sz="5400" dirty="0" smtClean="0"/>
              <a:t>Urgent evangelism (v23)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245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315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Jude 17-25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Steemson</dc:creator>
  <cp:lastModifiedBy>Sam Steemson</cp:lastModifiedBy>
  <cp:revision>6</cp:revision>
  <dcterms:created xsi:type="dcterms:W3CDTF">2018-01-13T19:33:35Z</dcterms:created>
  <dcterms:modified xsi:type="dcterms:W3CDTF">2018-01-18T12:47:16Z</dcterms:modified>
</cp:coreProperties>
</file>