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75" y="172565"/>
            <a:ext cx="12837250" cy="6801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hurches Together in Hexham COLOUR.png" descr="Churches Together in Hexham COLOU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354" y="7616609"/>
            <a:ext cx="3194255" cy="19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omans 8:12-27"/>
          <p:cNvSpPr txBox="1"/>
          <p:nvPr/>
        </p:nvSpPr>
        <p:spPr>
          <a:xfrm>
            <a:off x="4422606" y="8339786"/>
            <a:ext cx="7435216" cy="12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/>
            <a:r>
              <a:t>Romans 8:12-27</a:t>
            </a:r>
          </a:p>
        </p:txBody>
      </p:sp>
      <p:sp>
        <p:nvSpPr>
          <p:cNvPr id="122" name="that all may be free"/>
          <p:cNvSpPr txBox="1"/>
          <p:nvPr/>
        </p:nvSpPr>
        <p:spPr>
          <a:xfrm>
            <a:off x="3791987" y="7060805"/>
            <a:ext cx="8696453" cy="1292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8000">
                <a:solidFill>
                  <a:srgbClr val="A11D21"/>
                </a:solidFill>
              </a:defRPr>
            </a:lvl1pPr>
          </a:lstStyle>
          <a:p>
            <a:pPr/>
            <a:r>
              <a:t>that all may be free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re we free with each other?"/>
          <p:cNvSpPr txBox="1"/>
          <p:nvPr>
            <p:ph type="title"/>
          </p:nvPr>
        </p:nvSpPr>
        <p:spPr>
          <a:xfrm>
            <a:off x="3800100" y="2645124"/>
            <a:ext cx="5404599" cy="4463352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Are we free with each other?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24874" y="6736774"/>
            <a:ext cx="38100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49" y="7158676"/>
            <a:ext cx="3810001" cy="233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023" y="248225"/>
            <a:ext cx="3810001" cy="276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11198" y="203775"/>
            <a:ext cx="38100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023" y="6603075"/>
            <a:ext cx="38100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7">
            <a:extLst/>
          </a:blip>
          <a:srcRect l="21317" t="0" r="0" b="0"/>
          <a:stretch>
            <a:fillRect/>
          </a:stretch>
        </p:blipFill>
        <p:spPr>
          <a:xfrm>
            <a:off x="156688" y="3572073"/>
            <a:ext cx="3424049" cy="2609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24874" y="196449"/>
            <a:ext cx="3810001" cy="334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40860" y="3143250"/>
            <a:ext cx="3175001" cy="346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re we inviting others to be free?"/>
          <p:cNvSpPr txBox="1"/>
          <p:nvPr>
            <p:ph type="title"/>
          </p:nvPr>
        </p:nvSpPr>
        <p:spPr>
          <a:xfrm>
            <a:off x="9583729" y="2285383"/>
            <a:ext cx="3224024" cy="518283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Are we inviting others to be free?</a:t>
            </a:r>
          </a:p>
        </p:txBody>
      </p:sp>
      <p:pic>
        <p:nvPicPr>
          <p:cNvPr id="155" name="1YUKQYAXQmaYhKQ6LQgKIQ_thumb_ecd.jpg" descr="1YUKQYAXQmaYhKQ6LQgKIQ_thumb_ec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94" y="530432"/>
            <a:ext cx="9243366" cy="8692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orking together to make Jesus known in the Hexham area and beyond"/>
          <p:cNvSpPr txBox="1"/>
          <p:nvPr>
            <p:ph type="title" idx="4294967295"/>
          </p:nvPr>
        </p:nvSpPr>
        <p:spPr>
          <a:xfrm>
            <a:off x="478808" y="3597730"/>
            <a:ext cx="12047184" cy="4463352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Working together to make Jesus known in the Hexham area and beyond</a:t>
            </a:r>
          </a:p>
        </p:txBody>
      </p:sp>
      <p:pic>
        <p:nvPicPr>
          <p:cNvPr id="158" name="Churches Together in Hexham COLOUR.png" descr="Churches Together in Hexham COLOU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615" y="463708"/>
            <a:ext cx="3662674" cy="2184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entecost_Praise.jpg" descr="Pentecost_Prai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9547" y="0"/>
            <a:ext cx="654604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Are we free ourselves?…"/>
          <p:cNvSpPr txBox="1"/>
          <p:nvPr/>
        </p:nvSpPr>
        <p:spPr>
          <a:xfrm>
            <a:off x="247380" y="368984"/>
            <a:ext cx="12108943" cy="2898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chemeClr val="accent5">
                    <a:lumOff val="-29866"/>
                  </a:schemeClr>
                </a:solidFill>
              </a:defRPr>
            </a:pPr>
            <a:r>
              <a:t>Are we free ourselves?</a:t>
            </a:r>
          </a:p>
          <a:p>
            <a:pPr algn="l">
              <a:defRPr sz="6000">
                <a:solidFill>
                  <a:schemeClr val="accent5">
                    <a:lumOff val="-29866"/>
                  </a:schemeClr>
                </a:solidFill>
              </a:defRPr>
            </a:pPr>
            <a:r>
              <a:t>Are we free with each other?</a:t>
            </a:r>
          </a:p>
          <a:p>
            <a:pPr algn="l">
              <a:defRPr sz="6000">
                <a:solidFill>
                  <a:schemeClr val="accent5">
                    <a:lumOff val="-29866"/>
                  </a:schemeClr>
                </a:solidFill>
              </a:defRPr>
            </a:pPr>
            <a:r>
              <a:t>Are we inviting others to be free?</a:t>
            </a:r>
          </a:p>
        </p:txBody>
      </p:sp>
      <p:pic>
        <p:nvPicPr>
          <p:cNvPr id="162" name="1YUKQYAXQmaYhKQ6LQgKIQ_thumb_ecd.jpg" descr="1YUKQYAXQmaYhKQ6LQgKIQ_thumb_ec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18" y="3638936"/>
            <a:ext cx="6546041" cy="6156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0641.jpg" descr="IMG_06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027" y="215975"/>
            <a:ext cx="6214434" cy="932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Anniversary logo big.jpg" descr="Anniversary logo bi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7583" y="557911"/>
            <a:ext cx="3971924" cy="4010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United Church in PNG logo big.jpg" descr="United Church in PNG logo big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7583" y="5055093"/>
            <a:ext cx="3971924" cy="3971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wp_20180119_003.jpg" descr="wp_20180119_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047" y="1439357"/>
            <a:ext cx="12248706" cy="6874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body_of_christ.jpg" descr="body_of_chri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110" y="308332"/>
            <a:ext cx="12182580" cy="9136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75" y="523525"/>
            <a:ext cx="12837250" cy="680133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hat all may be free"/>
          <p:cNvSpPr txBox="1"/>
          <p:nvPr/>
        </p:nvSpPr>
        <p:spPr>
          <a:xfrm>
            <a:off x="1081405" y="7593584"/>
            <a:ext cx="10841991" cy="159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0000">
                <a:solidFill>
                  <a:srgbClr val="A11D21"/>
                </a:solidFill>
              </a:defRPr>
            </a:lvl1pPr>
          </a:lstStyle>
          <a:p>
            <a:pPr/>
            <a:r>
              <a:t>that all may be free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f we are not free…"/>
          <p:cNvSpPr txBox="1"/>
          <p:nvPr/>
        </p:nvSpPr>
        <p:spPr>
          <a:xfrm>
            <a:off x="1144111" y="1410334"/>
            <a:ext cx="10716579" cy="6932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i="1" sz="7500">
                <a:solidFill>
                  <a:schemeClr val="accent5">
                    <a:lumOff val="-29866"/>
                  </a:schemeClr>
                </a:solidFill>
              </a:defRPr>
            </a:pPr>
            <a:r>
              <a:rPr b="0"/>
              <a:t>If we are not free </a:t>
            </a:r>
            <a:endParaRPr b="0"/>
          </a:p>
          <a:p>
            <a:pPr defTabSz="457200">
              <a:defRPr i="1" sz="7500">
                <a:solidFill>
                  <a:schemeClr val="accent5">
                    <a:lumOff val="-29866"/>
                  </a:schemeClr>
                </a:solidFill>
              </a:defRPr>
            </a:pPr>
            <a:r>
              <a:rPr b="0"/>
              <a:t>there cannot be justice</a:t>
            </a:r>
            <a:endParaRPr b="0"/>
          </a:p>
          <a:p>
            <a:pPr defTabSz="457200">
              <a:defRPr i="1" sz="7500">
                <a:solidFill>
                  <a:schemeClr val="accent5">
                    <a:lumOff val="-29866"/>
                  </a:schemeClr>
                </a:solidFill>
              </a:defRPr>
            </a:pPr>
            <a:endParaRPr b="0"/>
          </a:p>
          <a:p>
            <a:pPr defTabSz="457200">
              <a:defRPr i="1" sz="7500">
                <a:solidFill>
                  <a:schemeClr val="accent5">
                    <a:lumOff val="-29866"/>
                  </a:schemeClr>
                </a:solidFill>
              </a:defRPr>
            </a:pPr>
            <a:r>
              <a:rPr b="0"/>
              <a:t>If there isn’t justice, </a:t>
            </a:r>
            <a:endParaRPr b="0"/>
          </a:p>
          <a:p>
            <a:pPr defTabSz="457200">
              <a:defRPr i="1" sz="7500">
                <a:solidFill>
                  <a:schemeClr val="accent5">
                    <a:lumOff val="-29866"/>
                  </a:schemeClr>
                </a:solidFill>
              </a:defRPr>
            </a:pPr>
            <a:r>
              <a:rPr b="0"/>
              <a:t>our mission as </a:t>
            </a:r>
            <a:endParaRPr b="0"/>
          </a:p>
          <a:p>
            <a:pPr defTabSz="457200">
              <a:defRPr i="1" sz="7500">
                <a:solidFill>
                  <a:schemeClr val="accent5">
                    <a:lumOff val="-29866"/>
                  </a:schemeClr>
                </a:solidFill>
              </a:defRPr>
            </a:pPr>
            <a:r>
              <a:rPr b="0"/>
              <a:t>God’s people is impeded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pen_bible1.jpg" descr="open_bibl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267" y="752434"/>
            <a:ext cx="11292266" cy="8248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e we free ourselves?…"/>
          <p:cNvSpPr txBox="1"/>
          <p:nvPr/>
        </p:nvSpPr>
        <p:spPr>
          <a:xfrm>
            <a:off x="342011" y="1077851"/>
            <a:ext cx="12320779" cy="759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solidFill>
                  <a:schemeClr val="accent5">
                    <a:lumOff val="-29866"/>
                  </a:schemeClr>
                </a:solidFill>
              </a:defRPr>
            </a:pPr>
            <a:r>
              <a:t>Are we free ourselves?</a:t>
            </a:r>
          </a:p>
          <a:p>
            <a:pPr>
              <a:defRPr sz="6000">
                <a:solidFill>
                  <a:schemeClr val="accent5">
                    <a:lumOff val="-29866"/>
                  </a:schemeClr>
                </a:solidFill>
              </a:defRPr>
            </a:pPr>
            <a:r>
              <a:t>v12-17</a:t>
            </a:r>
          </a:p>
          <a:p>
            <a:pPr>
              <a:defRPr sz="6000">
                <a:solidFill>
                  <a:schemeClr val="accent5">
                    <a:lumOff val="-29866"/>
                  </a:schemeClr>
                </a:solidFill>
              </a:defRPr>
            </a:pPr>
          </a:p>
          <a:p>
            <a:pPr>
              <a:defRPr sz="6000">
                <a:solidFill>
                  <a:schemeClr val="accent5">
                    <a:lumOff val="-29866"/>
                  </a:schemeClr>
                </a:solidFill>
              </a:defRPr>
            </a:pPr>
            <a:r>
              <a:t>Are we free with each other?</a:t>
            </a:r>
          </a:p>
          <a:p>
            <a:pPr>
              <a:defRPr sz="6000">
                <a:solidFill>
                  <a:schemeClr val="accent5">
                    <a:lumOff val="-29866"/>
                  </a:schemeClr>
                </a:solidFill>
              </a:defRPr>
            </a:pPr>
            <a:r>
              <a:t>v18-21</a:t>
            </a:r>
          </a:p>
          <a:p>
            <a:pPr>
              <a:defRPr sz="6000">
                <a:solidFill>
                  <a:schemeClr val="accent5">
                    <a:lumOff val="-29866"/>
                  </a:schemeClr>
                </a:solidFill>
              </a:defRPr>
            </a:pPr>
          </a:p>
          <a:p>
            <a:pPr>
              <a:defRPr sz="6000">
                <a:solidFill>
                  <a:schemeClr val="accent5">
                    <a:lumOff val="-29866"/>
                  </a:schemeClr>
                </a:solidFill>
              </a:defRPr>
            </a:pPr>
            <a:r>
              <a:t>Are we inviting others to be free?</a:t>
            </a:r>
          </a:p>
          <a:p>
            <a:pPr>
              <a:defRPr sz="6000">
                <a:solidFill>
                  <a:schemeClr val="accent5">
                    <a:lumOff val="-29866"/>
                  </a:schemeClr>
                </a:solidFill>
              </a:defRPr>
            </a:pPr>
            <a:r>
              <a:t>v22-25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re we free ourselves?"/>
          <p:cNvSpPr txBox="1"/>
          <p:nvPr>
            <p:ph type="title"/>
          </p:nvPr>
        </p:nvSpPr>
        <p:spPr>
          <a:xfrm>
            <a:off x="517977" y="3439485"/>
            <a:ext cx="5404599" cy="2874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Are we free ourselves?</a:t>
            </a:r>
          </a:p>
        </p:txBody>
      </p:sp>
      <p:pic>
        <p:nvPicPr>
          <p:cNvPr id="142" name="Pentecost_Praise.jpg" descr="Pentecost_Prai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9547" y="0"/>
            <a:ext cx="654604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