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handoutMasterIdLst>
    <p:handoutMasterId r:id="rId8"/>
  </p:handoutMasterIdLst>
  <p:sldIdLst>
    <p:sldId id="256" r:id="rId2"/>
    <p:sldId id="268"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3" frameSlides="1"/>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6" d="100"/>
          <a:sy n="126" d="100"/>
        </p:scale>
        <p:origin x="-2536"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notesMaster" Target="notesMasters/notesMaster1.xml"/><Relationship Id="rId8" Type="http://schemas.openxmlformats.org/officeDocument/2006/relationships/handoutMaster" Target="handoutMasters/handoutMaster1.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78AF35D-0096-9340-978F-BE5F2EE1053F}" type="datetimeFigureOut">
              <a:rPr lang="en-US" smtClean="0"/>
              <a:t>18/03/18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3C8BF20-AEE4-B445-BB1C-AA29655CC0D9}" type="slidenum">
              <a:rPr lang="en-US" smtClean="0"/>
              <a:t>‹#›</a:t>
            </a:fld>
            <a:endParaRPr lang="en-US"/>
          </a:p>
        </p:txBody>
      </p:sp>
    </p:spTree>
    <p:extLst>
      <p:ext uri="{BB962C8B-B14F-4D97-AF65-F5344CB8AC3E}">
        <p14:creationId xmlns:p14="http://schemas.microsoft.com/office/powerpoint/2010/main" val="39855382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A0E71A0-C051-6B4E-B8C9-0FB280FDB4C1}" type="datetimeFigureOut">
              <a:rPr lang="en-US" smtClean="0"/>
              <a:t>18/03/18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8F51772-18FB-7447-97C5-4590DDBCBB1F}" type="slidenum">
              <a:rPr lang="en-US" smtClean="0"/>
              <a:t>‹#›</a:t>
            </a:fld>
            <a:endParaRPr lang="en-US"/>
          </a:p>
        </p:txBody>
      </p:sp>
    </p:spTree>
    <p:extLst>
      <p:ext uri="{BB962C8B-B14F-4D97-AF65-F5344CB8AC3E}">
        <p14:creationId xmlns:p14="http://schemas.microsoft.com/office/powerpoint/2010/main" val="391719714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8F51772-18FB-7447-97C5-4590DDBCBB1F}" type="slidenum">
              <a:rPr lang="en-US" smtClean="0"/>
              <a:t>1</a:t>
            </a:fld>
            <a:endParaRPr lang="en-US"/>
          </a:p>
        </p:txBody>
      </p:sp>
    </p:spTree>
    <p:extLst>
      <p:ext uri="{BB962C8B-B14F-4D97-AF65-F5344CB8AC3E}">
        <p14:creationId xmlns:p14="http://schemas.microsoft.com/office/powerpoint/2010/main" val="14617124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e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e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e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e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e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457199" y="1295400"/>
            <a:ext cx="8228013" cy="1927225"/>
          </a:xfrm>
        </p:spPr>
        <p:txBody>
          <a:bodyPr tIns="0" bIns="0" anchor="b" anchorCtr="0"/>
          <a:lstStyle>
            <a:lvl1pPr>
              <a:defRPr sz="6000">
                <a:solidFill>
                  <a:schemeClr val="bg1"/>
                </a:solidFill>
              </a:defRPr>
            </a:lvl1pPr>
          </a:lstStyle>
          <a:p>
            <a:r>
              <a:rPr lang="x-none" smtClean="0"/>
              <a:t>Click to edit Master title style</a:t>
            </a:r>
            <a:endParaRPr/>
          </a:p>
        </p:txBody>
      </p:sp>
      <p:sp>
        <p:nvSpPr>
          <p:cNvPr id="3" name="Subtitle 2"/>
          <p:cNvSpPr>
            <a:spLocks noGrp="1"/>
          </p:cNvSpPr>
          <p:nvPr>
            <p:ph type="subTitle" idx="1"/>
          </p:nvPr>
        </p:nvSpPr>
        <p:spPr>
          <a:xfrm>
            <a:off x="457199" y="3307976"/>
            <a:ext cx="8228013" cy="1066800"/>
          </a:xfrm>
        </p:spPr>
        <p:txBody>
          <a:bodyPr tIns="0" bIns="0"/>
          <a:lstStyle>
            <a:lvl1pPr marL="0" indent="0" algn="ctr">
              <a:spcBef>
                <a:spcPts val="300"/>
              </a:spcBef>
              <a:buNone/>
              <a:defRPr sz="1800">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x-none" smtClean="0"/>
              <a:t>Click to edit Master subtitle style</a:t>
            </a:r>
            <a:endParaRPr dirty="0"/>
          </a:p>
        </p:txBody>
      </p:sp>
      <p:sp>
        <p:nvSpPr>
          <p:cNvPr id="4" name="Date Placeholder 3"/>
          <p:cNvSpPr>
            <a:spLocks noGrp="1"/>
          </p:cNvSpPr>
          <p:nvPr>
            <p:ph type="dt" sz="half" idx="10"/>
          </p:nvPr>
        </p:nvSpPr>
        <p:spPr/>
        <p:txBody>
          <a:bodyPr/>
          <a:lstStyle/>
          <a:p>
            <a:fld id="{679BC7E7-EA8E-4DA7-915E-CC098D9BADCB}" type="datetimeFigureOut">
              <a:rPr lang="en-US" smtClean="0"/>
              <a:t>18/03/18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2F5E10-5301-4EE6-90D2-A6C4A3F62BED}" type="slidenum">
              <a:rPr lang="en-US" smtClean="0"/>
              <a:t>‹#›</a:t>
            </a:fld>
            <a:endParaRPr lang="en-US"/>
          </a:p>
        </p:txBody>
      </p:sp>
      <p:sp>
        <p:nvSpPr>
          <p:cNvPr id="8" name="TextBox 7"/>
          <p:cNvSpPr txBox="1"/>
          <p:nvPr/>
        </p:nvSpPr>
        <p:spPr>
          <a:xfrm>
            <a:off x="8292818" y="5804647"/>
            <a:ext cx="367088" cy="677108"/>
          </a:xfrm>
          <a:prstGeom prst="rect">
            <a:avLst/>
          </a:prstGeom>
          <a:noFill/>
        </p:spPr>
        <p:txBody>
          <a:bodyPr wrap="none" lIns="0" tIns="0" rIns="0" bIns="0" rtlCol="0">
            <a:spAutoFit/>
          </a:bodyPr>
          <a:lstStyle/>
          <a:p>
            <a:r>
              <a:rPr sz="4400">
                <a:solidFill>
                  <a:schemeClr val="accent1"/>
                </a:solidFill>
                <a:latin typeface="Wingdings" pitchFamily="2" charset="2"/>
              </a:rPr>
              <a:t>S</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bg>
      <p:bgRef idx="1001">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9BC7E7-EA8E-4DA7-915E-CC098D9BADCB}" type="datetimeFigureOut">
              <a:rPr lang="en-US" smtClean="0"/>
              <a:t>18/03/18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2F5E10-5301-4EE6-90D2-A6C4A3F62BED}"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199" y="381001"/>
            <a:ext cx="3509683" cy="2209800"/>
          </a:xfrm>
        </p:spPr>
        <p:txBody>
          <a:bodyPr anchor="b"/>
          <a:lstStyle>
            <a:lvl1pPr algn="l">
              <a:defRPr sz="4400" b="0"/>
            </a:lvl1pPr>
          </a:lstStyle>
          <a:p>
            <a:r>
              <a:rPr lang="x-none" smtClean="0"/>
              <a:t>Click to edit Master title style</a:t>
            </a:r>
            <a:endParaRPr/>
          </a:p>
        </p:txBody>
      </p:sp>
      <p:sp>
        <p:nvSpPr>
          <p:cNvPr id="3" name="Content Placeholder 2"/>
          <p:cNvSpPr>
            <a:spLocks noGrp="1"/>
          </p:cNvSpPr>
          <p:nvPr>
            <p:ph idx="1"/>
          </p:nvPr>
        </p:nvSpPr>
        <p:spPr>
          <a:xfrm>
            <a:off x="5029200" y="273050"/>
            <a:ext cx="3657600" cy="5853113"/>
          </a:xfrm>
        </p:spPr>
        <p:txBody>
          <a:bodyPr>
            <a:normAutofit/>
          </a:bodyPr>
          <a:lstStyle>
            <a:lvl1pPr>
              <a:defRPr sz="2200"/>
            </a:lvl1pPr>
            <a:lvl2pPr>
              <a:defRPr sz="2000"/>
            </a:lvl2pPr>
            <a:lvl3pPr>
              <a:defRPr sz="1800"/>
            </a:lvl3pPr>
            <a:lvl4pPr>
              <a:defRPr sz="1800"/>
            </a:lvl4pPr>
            <a:lvl5pPr>
              <a:defRPr sz="1800"/>
            </a:lvl5pPr>
            <a:lvl6pPr marL="1946275" indent="-227013">
              <a:defRPr sz="1600"/>
            </a:lvl6pPr>
            <a:lvl7pPr marL="2173288" indent="-227013">
              <a:defRPr sz="1600"/>
            </a:lvl7pPr>
            <a:lvl8pPr marL="2398713" indent="-227013">
              <a:defRPr sz="1600"/>
            </a:lvl8pPr>
            <a:lvl9pPr marL="2625725" indent="-227013">
              <a:defRPr sz="16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dirty="0"/>
          </a:p>
        </p:txBody>
      </p:sp>
      <p:sp>
        <p:nvSpPr>
          <p:cNvPr id="4" name="Text Placeholder 3"/>
          <p:cNvSpPr>
            <a:spLocks noGrp="1"/>
          </p:cNvSpPr>
          <p:nvPr>
            <p:ph type="body" sz="half" idx="2"/>
          </p:nvPr>
        </p:nvSpPr>
        <p:spPr>
          <a:xfrm>
            <a:off x="457199" y="2649071"/>
            <a:ext cx="3509683" cy="3388192"/>
          </a:xfrm>
        </p:spPr>
        <p:txBody>
          <a:bodyPr>
            <a:normAutofit/>
          </a:bodyPr>
          <a:lstStyle>
            <a:lvl1pPr marL="0" indent="0">
              <a:spcBef>
                <a:spcPts val="600"/>
              </a:spcBef>
              <a:buNone/>
              <a:defRPr sz="20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smtClean="0"/>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679BC7E7-EA8E-4DA7-915E-CC098D9BADCB}" type="datetimeFigureOut">
              <a:rPr lang="en-US" smtClean="0"/>
              <a:t>18/03/18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2F5E10-5301-4EE6-90D2-A6C4A3F62BED}"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51425" y="381001"/>
            <a:ext cx="3635375" cy="2209800"/>
          </a:xfrm>
        </p:spPr>
        <p:txBody>
          <a:bodyPr anchor="b"/>
          <a:lstStyle>
            <a:lvl1pPr algn="l">
              <a:defRPr sz="4400" b="0">
                <a:solidFill>
                  <a:schemeClr val="tx1"/>
                </a:solidFill>
              </a:defRPr>
            </a:lvl1pPr>
          </a:lstStyle>
          <a:p>
            <a:r>
              <a:rPr lang="x-none" smtClean="0"/>
              <a:t>Click to edit Master title style</a:t>
            </a:r>
            <a:endParaRPr/>
          </a:p>
        </p:txBody>
      </p:sp>
      <p:sp>
        <p:nvSpPr>
          <p:cNvPr id="4" name="Text Placeholder 3"/>
          <p:cNvSpPr>
            <a:spLocks noGrp="1"/>
          </p:cNvSpPr>
          <p:nvPr>
            <p:ph type="body" sz="half" idx="2"/>
          </p:nvPr>
        </p:nvSpPr>
        <p:spPr>
          <a:xfrm>
            <a:off x="5051425" y="2649070"/>
            <a:ext cx="3635375" cy="3505667"/>
          </a:xfrm>
        </p:spPr>
        <p:txBody>
          <a:bodyPr>
            <a:normAutofit/>
          </a:bodyPr>
          <a:lstStyle>
            <a:lvl1pPr marL="0" indent="0">
              <a:spcBef>
                <a:spcPts val="600"/>
              </a:spcBef>
              <a:buNone/>
              <a:defRPr sz="2000">
                <a:solidFill>
                  <a:schemeClr val="tx1">
                    <a:lumMod val="65000"/>
                    <a:lumOff val="3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smtClean="0"/>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679BC7E7-EA8E-4DA7-915E-CC098D9BADCB}" type="datetimeFigureOut">
              <a:rPr lang="en-US" smtClean="0"/>
              <a:t>18/03/18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2F5E10-5301-4EE6-90D2-A6C4A3F62BED}" type="slidenum">
              <a:rPr lang="en-US" smtClean="0"/>
              <a:t>‹#›</a:t>
            </a:fld>
            <a:endParaRPr lang="en-US"/>
          </a:p>
        </p:txBody>
      </p:sp>
      <p:sp>
        <p:nvSpPr>
          <p:cNvPr id="9" name="Picture Placeholder 8"/>
          <p:cNvSpPr>
            <a:spLocks noGrp="1"/>
          </p:cNvSpPr>
          <p:nvPr>
            <p:ph type="pic" sz="quarter" idx="13"/>
          </p:nvPr>
        </p:nvSpPr>
        <p:spPr>
          <a:xfrm>
            <a:off x="228600" y="1143000"/>
            <a:ext cx="4267200" cy="4267200"/>
          </a:xfrm>
          <a:prstGeom prst="ellipse">
            <a:avLst/>
          </a:prstGeom>
          <a:ln w="28575">
            <a:solidFill>
              <a:schemeClr val="accent1"/>
            </a:solidFill>
          </a:ln>
        </p:spPr>
        <p:txBody>
          <a:bodyPr/>
          <a:lstStyle>
            <a:lvl1pPr marL="0" indent="0">
              <a:buNone/>
              <a:defRPr>
                <a:solidFill>
                  <a:schemeClr val="bg1"/>
                </a:solidFill>
              </a:defRPr>
            </a:lvl1pPr>
          </a:lstStyle>
          <a:p>
            <a:r>
              <a:rPr lang="x-none" smtClean="0"/>
              <a:t>Drag picture to placeholder or click icon to add</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51425" y="381001"/>
            <a:ext cx="3635375" cy="2209800"/>
          </a:xfrm>
        </p:spPr>
        <p:txBody>
          <a:bodyPr anchor="b"/>
          <a:lstStyle>
            <a:lvl1pPr algn="l">
              <a:defRPr sz="4400" b="0">
                <a:solidFill>
                  <a:schemeClr val="tx1"/>
                </a:solidFill>
              </a:defRPr>
            </a:lvl1pPr>
          </a:lstStyle>
          <a:p>
            <a:r>
              <a:rPr lang="x-none" smtClean="0"/>
              <a:t>Click to edit Master title style</a:t>
            </a:r>
            <a:endParaRPr/>
          </a:p>
        </p:txBody>
      </p:sp>
      <p:sp>
        <p:nvSpPr>
          <p:cNvPr id="4" name="Text Placeholder 3"/>
          <p:cNvSpPr>
            <a:spLocks noGrp="1"/>
          </p:cNvSpPr>
          <p:nvPr>
            <p:ph type="body" sz="half" idx="2"/>
          </p:nvPr>
        </p:nvSpPr>
        <p:spPr>
          <a:xfrm>
            <a:off x="5051425" y="2649070"/>
            <a:ext cx="3635375" cy="3505667"/>
          </a:xfrm>
        </p:spPr>
        <p:txBody>
          <a:bodyPr>
            <a:normAutofit/>
          </a:bodyPr>
          <a:lstStyle>
            <a:lvl1pPr marL="0" indent="0">
              <a:spcBef>
                <a:spcPts val="600"/>
              </a:spcBef>
              <a:buNone/>
              <a:defRPr sz="2000">
                <a:solidFill>
                  <a:schemeClr val="tx1">
                    <a:lumMod val="65000"/>
                    <a:lumOff val="3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smtClean="0"/>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679BC7E7-EA8E-4DA7-915E-CC098D9BADCB}" type="datetimeFigureOut">
              <a:rPr lang="en-US" smtClean="0"/>
              <a:t>18/03/18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2F5E10-5301-4EE6-90D2-A6C4A3F62BED}" type="slidenum">
              <a:rPr lang="en-US" smtClean="0"/>
              <a:t>‹#›</a:t>
            </a:fld>
            <a:endParaRPr lang="en-US"/>
          </a:p>
        </p:txBody>
      </p:sp>
      <p:sp>
        <p:nvSpPr>
          <p:cNvPr id="9" name="Picture Placeholder 8"/>
          <p:cNvSpPr>
            <a:spLocks noGrp="1"/>
          </p:cNvSpPr>
          <p:nvPr>
            <p:ph type="pic" sz="quarter" idx="13"/>
          </p:nvPr>
        </p:nvSpPr>
        <p:spPr>
          <a:xfrm>
            <a:off x="990600" y="2590800"/>
            <a:ext cx="3505200" cy="3505200"/>
          </a:xfrm>
          <a:prstGeom prst="ellipse">
            <a:avLst/>
          </a:prstGeom>
          <a:ln w="28575">
            <a:solidFill>
              <a:schemeClr val="accent1"/>
            </a:solidFill>
          </a:ln>
        </p:spPr>
        <p:txBody>
          <a:bodyPr/>
          <a:lstStyle>
            <a:lvl1pPr marL="0" indent="0">
              <a:buNone/>
              <a:defRPr>
                <a:solidFill>
                  <a:schemeClr val="bg1"/>
                </a:solidFill>
              </a:defRPr>
            </a:lvl1pPr>
          </a:lstStyle>
          <a:p>
            <a:r>
              <a:rPr lang="x-none" smtClean="0"/>
              <a:t>Drag picture to placeholder or click icon to add</a:t>
            </a:r>
            <a:endParaRPr/>
          </a:p>
        </p:txBody>
      </p:sp>
      <p:sp>
        <p:nvSpPr>
          <p:cNvPr id="8" name="Picture Placeholder 8"/>
          <p:cNvSpPr>
            <a:spLocks noGrp="1"/>
          </p:cNvSpPr>
          <p:nvPr>
            <p:ph type="pic" sz="quarter" idx="14"/>
          </p:nvPr>
        </p:nvSpPr>
        <p:spPr>
          <a:xfrm>
            <a:off x="2479675" y="1260475"/>
            <a:ext cx="1254125" cy="1254125"/>
          </a:xfrm>
          <a:prstGeom prst="ellipse">
            <a:avLst/>
          </a:prstGeom>
          <a:ln w="28575">
            <a:solidFill>
              <a:schemeClr val="accent1"/>
            </a:solidFill>
          </a:ln>
        </p:spPr>
        <p:txBody>
          <a:bodyPr>
            <a:normAutofit/>
          </a:bodyPr>
          <a:lstStyle>
            <a:lvl1pPr marL="0" indent="0">
              <a:buNone/>
              <a:defRPr sz="1400">
                <a:solidFill>
                  <a:schemeClr val="bg1"/>
                </a:solidFill>
              </a:defRPr>
            </a:lvl1pPr>
          </a:lstStyle>
          <a:p>
            <a:r>
              <a:rPr lang="x-none" smtClean="0"/>
              <a:t>Drag picture to placeholder or click icon to add</a:t>
            </a:r>
            <a:endParaRPr/>
          </a:p>
        </p:txBody>
      </p:sp>
      <p:sp>
        <p:nvSpPr>
          <p:cNvPr id="10" name="Picture Placeholder 8"/>
          <p:cNvSpPr>
            <a:spLocks noGrp="1"/>
          </p:cNvSpPr>
          <p:nvPr>
            <p:ph type="pic" sz="quarter" idx="15"/>
          </p:nvPr>
        </p:nvSpPr>
        <p:spPr>
          <a:xfrm>
            <a:off x="269875" y="762000"/>
            <a:ext cx="2092325" cy="2092325"/>
          </a:xfrm>
          <a:prstGeom prst="ellipse">
            <a:avLst/>
          </a:prstGeom>
          <a:ln w="28575">
            <a:solidFill>
              <a:schemeClr val="accent1"/>
            </a:solidFill>
          </a:ln>
        </p:spPr>
        <p:txBody>
          <a:bodyPr>
            <a:normAutofit/>
          </a:bodyPr>
          <a:lstStyle>
            <a:lvl1pPr marL="0" indent="0">
              <a:buNone/>
              <a:defRPr sz="1800">
                <a:solidFill>
                  <a:schemeClr val="bg1"/>
                </a:solidFill>
              </a:defRPr>
            </a:lvl1pPr>
          </a:lstStyle>
          <a:p>
            <a:r>
              <a:rPr lang="x-none" smtClean="0"/>
              <a:t>Drag picture to placeholder or click icon to add</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a:p>
        </p:txBody>
      </p:sp>
      <p:sp>
        <p:nvSpPr>
          <p:cNvPr id="3" name="Vertical Text Placeholder 2"/>
          <p:cNvSpPr>
            <a:spLocks noGrp="1"/>
          </p:cNvSpPr>
          <p:nvPr>
            <p:ph type="body" orient="vert" idx="1"/>
          </p:nvPr>
        </p:nvSpPr>
        <p:spPr>
          <a:xfrm>
            <a:off x="457200" y="2568388"/>
            <a:ext cx="8228013" cy="3468875"/>
          </a:xfrm>
        </p:spPr>
        <p:txBody>
          <a:bodyPr vert="eaVert"/>
          <a:lstStyle>
            <a:lvl5pPr>
              <a:defRPr/>
            </a:lvl5pPr>
            <a:lvl6pPr marL="1719072">
              <a:defRPr/>
            </a:lvl6pPr>
            <a:lvl7pPr marL="1719072">
              <a:defRPr/>
            </a:lvl7pPr>
            <a:lvl8pPr marL="1719072">
              <a:defRPr/>
            </a:lvl8pPr>
            <a:lvl9pPr marL="1719072">
              <a:defRPr/>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dirty="0"/>
          </a:p>
        </p:txBody>
      </p:sp>
      <p:sp>
        <p:nvSpPr>
          <p:cNvPr id="4" name="Date Placeholder 3"/>
          <p:cNvSpPr>
            <a:spLocks noGrp="1"/>
          </p:cNvSpPr>
          <p:nvPr>
            <p:ph type="dt" sz="half" idx="10"/>
          </p:nvPr>
        </p:nvSpPr>
        <p:spPr/>
        <p:txBody>
          <a:bodyPr/>
          <a:lstStyle/>
          <a:p>
            <a:fld id="{679BC7E7-EA8E-4DA7-915E-CC098D9BADCB}" type="datetimeFigureOut">
              <a:rPr lang="en-US" smtClean="0"/>
              <a:t>18/03/18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2F5E10-5301-4EE6-90D2-A6C4A3F62BED}"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6600" y="274638"/>
            <a:ext cx="1524000" cy="5851525"/>
          </a:xfrm>
        </p:spPr>
        <p:txBody>
          <a:bodyPr vert="eaVert" anchor="t" anchorCtr="0"/>
          <a:lstStyle/>
          <a:p>
            <a:r>
              <a:rPr lang="x-none" smtClean="0"/>
              <a:t>Click to edit Master title style</a:t>
            </a:r>
            <a:endParaRPr/>
          </a:p>
        </p:txBody>
      </p:sp>
      <p:sp>
        <p:nvSpPr>
          <p:cNvPr id="3" name="Vertical Text Placeholder 2"/>
          <p:cNvSpPr>
            <a:spLocks noGrp="1"/>
          </p:cNvSpPr>
          <p:nvPr>
            <p:ph type="body" orient="vert" idx="1"/>
          </p:nvPr>
        </p:nvSpPr>
        <p:spPr>
          <a:xfrm>
            <a:off x="457200" y="416859"/>
            <a:ext cx="6019800" cy="5615642"/>
          </a:xfrm>
        </p:spPr>
        <p:txBody>
          <a:bodyPr vert="eaVert"/>
          <a:lstStyle>
            <a:lvl5pPr>
              <a:defRPr/>
            </a:lvl5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dirty="0"/>
          </a:p>
        </p:txBody>
      </p:sp>
      <p:sp>
        <p:nvSpPr>
          <p:cNvPr id="4" name="Date Placeholder 3"/>
          <p:cNvSpPr>
            <a:spLocks noGrp="1"/>
          </p:cNvSpPr>
          <p:nvPr>
            <p:ph type="dt" sz="half" idx="10"/>
          </p:nvPr>
        </p:nvSpPr>
        <p:spPr/>
        <p:txBody>
          <a:bodyPr/>
          <a:lstStyle/>
          <a:p>
            <a:fld id="{679BC7E7-EA8E-4DA7-915E-CC098D9BADCB}" type="datetimeFigureOut">
              <a:rPr lang="en-US" smtClean="0"/>
              <a:t>18/03/18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2F5E10-5301-4EE6-90D2-A6C4A3F62BED}" type="slidenum">
              <a:rPr lang="en-US" smtClean="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losing">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79BC7E7-EA8E-4DA7-915E-CC098D9BADCB}" type="datetimeFigureOut">
              <a:rPr lang="en-US" smtClean="0"/>
              <a:t>18/03/18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2F5E10-5301-4EE6-90D2-A6C4A3F62BED}"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dirty="0"/>
          </a:p>
        </p:txBody>
      </p:sp>
      <p:sp>
        <p:nvSpPr>
          <p:cNvPr id="4" name="Date Placeholder 3"/>
          <p:cNvSpPr>
            <a:spLocks noGrp="1"/>
          </p:cNvSpPr>
          <p:nvPr>
            <p:ph type="dt" sz="half" idx="10"/>
          </p:nvPr>
        </p:nvSpPr>
        <p:spPr/>
        <p:txBody>
          <a:bodyPr/>
          <a:lstStyle/>
          <a:p>
            <a:fld id="{679BC7E7-EA8E-4DA7-915E-CC098D9BADCB}" type="datetimeFigureOut">
              <a:rPr lang="en-US" smtClean="0"/>
              <a:t>18/03/18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2F5E10-5301-4EE6-90D2-A6C4A3F62BE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236694"/>
            <a:ext cx="6400800" cy="1362075"/>
          </a:xfrm>
        </p:spPr>
        <p:txBody>
          <a:bodyPr anchor="b" anchorCtr="0"/>
          <a:lstStyle>
            <a:lvl1pPr algn="r">
              <a:defRPr sz="4600" b="0" cap="none" baseline="0"/>
            </a:lvl1pPr>
          </a:lstStyle>
          <a:p>
            <a:r>
              <a:rPr lang="x-none" smtClean="0"/>
              <a:t>Click to edit Master title style</a:t>
            </a:r>
            <a:endParaRPr/>
          </a:p>
        </p:txBody>
      </p:sp>
      <p:sp>
        <p:nvSpPr>
          <p:cNvPr id="3" name="Text Placeholder 2"/>
          <p:cNvSpPr>
            <a:spLocks noGrp="1"/>
          </p:cNvSpPr>
          <p:nvPr>
            <p:ph type="body" idx="1"/>
          </p:nvPr>
        </p:nvSpPr>
        <p:spPr>
          <a:xfrm>
            <a:off x="1676399" y="3609695"/>
            <a:ext cx="5181601" cy="1500187"/>
          </a:xfrm>
        </p:spPr>
        <p:txBody>
          <a:bodyPr anchor="t" anchorCtr="0"/>
          <a:lstStyle>
            <a:lvl1pPr marL="0" indent="0" algn="r">
              <a:spcBef>
                <a:spcPts val="300"/>
              </a:spcBef>
              <a:buNone/>
              <a:defRPr sz="1800"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x-none" smtClean="0"/>
              <a:t>Click to edit Master text styles</a:t>
            </a:r>
          </a:p>
        </p:txBody>
      </p:sp>
      <p:sp>
        <p:nvSpPr>
          <p:cNvPr id="4" name="Date Placeholder 3"/>
          <p:cNvSpPr>
            <a:spLocks noGrp="1"/>
          </p:cNvSpPr>
          <p:nvPr>
            <p:ph type="dt" sz="half" idx="10"/>
          </p:nvPr>
        </p:nvSpPr>
        <p:spPr/>
        <p:txBody>
          <a:bodyPr/>
          <a:lstStyle>
            <a:lvl1pPr>
              <a:defRPr>
                <a:solidFill>
                  <a:schemeClr val="bg1"/>
                </a:solidFill>
              </a:defRPr>
            </a:lvl1pPr>
          </a:lstStyle>
          <a:p>
            <a:fld id="{679BC7E7-EA8E-4DA7-915E-CC098D9BADCB}" type="datetimeFigureOut">
              <a:rPr lang="en-US" smtClean="0"/>
              <a:t>18/03/18</a:t>
            </a:fld>
            <a:endParaRPr lang="en-US"/>
          </a:p>
        </p:txBody>
      </p:sp>
      <p:sp>
        <p:nvSpPr>
          <p:cNvPr id="5" name="Footer Placeholder 4"/>
          <p:cNvSpPr>
            <a:spLocks noGrp="1"/>
          </p:cNvSpPr>
          <p:nvPr>
            <p:ph type="ftr" sz="quarter" idx="11"/>
          </p:nvPr>
        </p:nvSpPr>
        <p:spPr>
          <a:xfrm>
            <a:off x="7238999" y="6356350"/>
            <a:ext cx="1446213" cy="365125"/>
          </a:xfrm>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9F2F5E10-5301-4EE6-90D2-A6C4A3F62BED}" type="slidenum">
              <a:rPr lang="en-US" smtClean="0"/>
              <a:t>‹#›</a:t>
            </a:fld>
            <a:endParaRPr lang="en-US"/>
          </a:p>
        </p:txBody>
      </p:sp>
      <p:sp>
        <p:nvSpPr>
          <p:cNvPr id="8" name="TextBox 7"/>
          <p:cNvSpPr txBox="1"/>
          <p:nvPr/>
        </p:nvSpPr>
        <p:spPr>
          <a:xfrm>
            <a:off x="8292818" y="5804647"/>
            <a:ext cx="367088" cy="677108"/>
          </a:xfrm>
          <a:prstGeom prst="rect">
            <a:avLst/>
          </a:prstGeom>
          <a:noFill/>
        </p:spPr>
        <p:txBody>
          <a:bodyPr wrap="none" lIns="0" tIns="0" rIns="0" bIns="0" rtlCol="0">
            <a:spAutoFit/>
          </a:bodyPr>
          <a:lstStyle/>
          <a:p>
            <a:r>
              <a:rPr sz="4400">
                <a:solidFill>
                  <a:schemeClr val="accent1"/>
                </a:solidFill>
                <a:latin typeface="Wingdings" pitchFamily="2" charset="2"/>
              </a:rPr>
              <a:t>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a:p>
        </p:txBody>
      </p:sp>
      <p:sp>
        <p:nvSpPr>
          <p:cNvPr id="3" name="Content Placeholder 2"/>
          <p:cNvSpPr>
            <a:spLocks noGrp="1"/>
          </p:cNvSpPr>
          <p:nvPr>
            <p:ph sz="half" idx="1"/>
          </p:nvPr>
        </p:nvSpPr>
        <p:spPr>
          <a:xfrm>
            <a:off x="740664" y="2784475"/>
            <a:ext cx="3767328" cy="3252788"/>
          </a:xfrm>
        </p:spPr>
        <p:txBody>
          <a:bodyPr/>
          <a:lstStyle>
            <a:lvl1pPr>
              <a:defRPr sz="1800"/>
            </a:lvl1pPr>
            <a:lvl2pPr>
              <a:defRPr sz="1800"/>
            </a:lvl2pPr>
            <a:lvl3pPr>
              <a:defRPr sz="1800"/>
            </a:lvl3pPr>
            <a:lvl4pPr>
              <a:defRPr sz="1800"/>
            </a:lvl4pPr>
            <a:lvl5pPr>
              <a:defRPr sz="1800"/>
            </a:lvl5pPr>
            <a:lvl6pPr marL="1946275" indent="-227013">
              <a:defRPr sz="1600"/>
            </a:lvl6pPr>
            <a:lvl7pPr marL="2173288" indent="-227013">
              <a:defRPr sz="1600"/>
            </a:lvl7pPr>
            <a:lvl8pPr marL="2398713" indent="-227013">
              <a:defRPr sz="1600"/>
            </a:lvl8pPr>
            <a:lvl9pPr marL="2625725" indent="-227013">
              <a:defRPr sz="16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dirty="0"/>
          </a:p>
        </p:txBody>
      </p:sp>
      <p:sp>
        <p:nvSpPr>
          <p:cNvPr id="4" name="Content Placeholder 3"/>
          <p:cNvSpPr>
            <a:spLocks noGrp="1"/>
          </p:cNvSpPr>
          <p:nvPr>
            <p:ph sz="half" idx="2"/>
          </p:nvPr>
        </p:nvSpPr>
        <p:spPr>
          <a:xfrm>
            <a:off x="4634753" y="2784475"/>
            <a:ext cx="3767328" cy="3252788"/>
          </a:xfrm>
        </p:spPr>
        <p:txBody>
          <a:bodyPr/>
          <a:lstStyle>
            <a:lvl1pPr>
              <a:defRPr sz="1800"/>
            </a:lvl1pPr>
            <a:lvl2pPr>
              <a:defRPr sz="1800"/>
            </a:lvl2pPr>
            <a:lvl3pPr>
              <a:defRPr sz="1800"/>
            </a:lvl3pPr>
            <a:lvl4pPr>
              <a:defRPr sz="1800"/>
            </a:lvl4pPr>
            <a:lvl5pPr>
              <a:defRPr sz="1800"/>
            </a:lvl5pPr>
            <a:lvl6pPr marL="1946275" indent="-227013">
              <a:tabLst/>
              <a:defRPr sz="1600"/>
            </a:lvl6pPr>
            <a:lvl7pPr marL="2173288" indent="-227013">
              <a:tabLst/>
              <a:defRPr sz="1600"/>
            </a:lvl7pPr>
            <a:lvl8pPr marL="2398713" indent="-227013">
              <a:tabLst/>
              <a:defRPr sz="1600"/>
            </a:lvl8pPr>
            <a:lvl9pPr marL="2625725" indent="-227013">
              <a:tabLst/>
              <a:defRPr sz="16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dirty="0"/>
          </a:p>
        </p:txBody>
      </p:sp>
      <p:sp>
        <p:nvSpPr>
          <p:cNvPr id="5" name="Date Placeholder 4"/>
          <p:cNvSpPr>
            <a:spLocks noGrp="1"/>
          </p:cNvSpPr>
          <p:nvPr>
            <p:ph type="dt" sz="half" idx="10"/>
          </p:nvPr>
        </p:nvSpPr>
        <p:spPr/>
        <p:txBody>
          <a:bodyPr/>
          <a:lstStyle/>
          <a:p>
            <a:fld id="{679BC7E7-EA8E-4DA7-915E-CC098D9BADCB}" type="datetimeFigureOut">
              <a:rPr lang="en-US" smtClean="0"/>
              <a:t>18/03/18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2F5E10-5301-4EE6-90D2-A6C4A3F62BE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x-none" smtClean="0"/>
              <a:t>Click to edit Master title style</a:t>
            </a:r>
            <a:endParaRPr/>
          </a:p>
        </p:txBody>
      </p:sp>
      <p:sp>
        <p:nvSpPr>
          <p:cNvPr id="3" name="Text Placeholder 2"/>
          <p:cNvSpPr>
            <a:spLocks noGrp="1"/>
          </p:cNvSpPr>
          <p:nvPr>
            <p:ph type="body" idx="1"/>
          </p:nvPr>
        </p:nvSpPr>
        <p:spPr>
          <a:xfrm>
            <a:off x="740664" y="2232211"/>
            <a:ext cx="3767328" cy="762000"/>
          </a:xfrm>
        </p:spPr>
        <p:txBody>
          <a:bodyPr anchor="b">
            <a:noAutofit/>
          </a:bodyPr>
          <a:lstStyle>
            <a:lvl1pPr marL="0" indent="0" algn="ctr">
              <a:lnSpc>
                <a:spcPts val="2600"/>
              </a:lnSpc>
              <a:spcBef>
                <a:spcPts val="0"/>
              </a:spcBef>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smtClean="0"/>
              <a:t>Click to edit Master text styles</a:t>
            </a:r>
          </a:p>
        </p:txBody>
      </p:sp>
      <p:sp>
        <p:nvSpPr>
          <p:cNvPr id="4" name="Content Placeholder 3"/>
          <p:cNvSpPr>
            <a:spLocks noGrp="1"/>
          </p:cNvSpPr>
          <p:nvPr>
            <p:ph sz="half" idx="2"/>
          </p:nvPr>
        </p:nvSpPr>
        <p:spPr>
          <a:xfrm>
            <a:off x="740664" y="3160059"/>
            <a:ext cx="3767328" cy="2891491"/>
          </a:xfrm>
        </p:spPr>
        <p:txBody>
          <a:bodyPr/>
          <a:lstStyle>
            <a:lvl1pPr>
              <a:defRPr sz="1800"/>
            </a:lvl1pPr>
            <a:lvl2pPr>
              <a:defRPr sz="1800"/>
            </a:lvl2pPr>
            <a:lvl3pPr>
              <a:defRPr sz="1800"/>
            </a:lvl3pPr>
            <a:lvl4pPr>
              <a:defRPr sz="1800"/>
            </a:lvl4pPr>
            <a:lvl5pPr>
              <a:defRPr sz="1800"/>
            </a:lvl5pPr>
            <a:lvl6pPr marL="1946275" indent="-234950">
              <a:defRPr sz="1600"/>
            </a:lvl6pPr>
            <a:lvl7pPr marL="2173288" indent="-234950">
              <a:defRPr sz="1600"/>
            </a:lvl7pPr>
            <a:lvl8pPr marL="2398713" indent="-234950">
              <a:defRPr sz="1600"/>
            </a:lvl8pPr>
            <a:lvl9pPr marL="2625725" indent="-234950">
              <a:defRPr sz="16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dirty="0"/>
          </a:p>
        </p:txBody>
      </p:sp>
      <p:sp>
        <p:nvSpPr>
          <p:cNvPr id="5" name="Text Placeholder 4"/>
          <p:cNvSpPr>
            <a:spLocks noGrp="1"/>
          </p:cNvSpPr>
          <p:nvPr>
            <p:ph type="body" sz="quarter" idx="3"/>
          </p:nvPr>
        </p:nvSpPr>
        <p:spPr>
          <a:xfrm>
            <a:off x="4631578" y="2232211"/>
            <a:ext cx="3767328" cy="762000"/>
          </a:xfrm>
        </p:spPr>
        <p:txBody>
          <a:bodyPr anchor="b">
            <a:noAutofit/>
          </a:bodyPr>
          <a:lstStyle>
            <a:lvl1pPr marL="0" indent="0" algn="ctr">
              <a:lnSpc>
                <a:spcPts val="2600"/>
              </a:lnSpc>
              <a:spcBef>
                <a:spcPts val="0"/>
              </a:spcBef>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smtClean="0"/>
              <a:t>Click to edit Master text styles</a:t>
            </a:r>
          </a:p>
        </p:txBody>
      </p:sp>
      <p:sp>
        <p:nvSpPr>
          <p:cNvPr id="6" name="Content Placeholder 5"/>
          <p:cNvSpPr>
            <a:spLocks noGrp="1"/>
          </p:cNvSpPr>
          <p:nvPr>
            <p:ph sz="quarter" idx="4"/>
          </p:nvPr>
        </p:nvSpPr>
        <p:spPr>
          <a:xfrm>
            <a:off x="4631578" y="3160059"/>
            <a:ext cx="3767328" cy="2891491"/>
          </a:xfrm>
        </p:spPr>
        <p:txBody>
          <a:bodyPr/>
          <a:lstStyle>
            <a:lvl1pPr>
              <a:defRPr sz="1800"/>
            </a:lvl1pPr>
            <a:lvl2pPr>
              <a:defRPr sz="1800"/>
            </a:lvl2pPr>
            <a:lvl3pPr>
              <a:defRPr sz="1800"/>
            </a:lvl3pPr>
            <a:lvl4pPr>
              <a:defRPr sz="1800"/>
            </a:lvl4pPr>
            <a:lvl5pPr>
              <a:defRPr sz="1800"/>
            </a:lvl5pPr>
            <a:lvl6pPr marL="1946275" indent="-234950">
              <a:defRPr sz="1600"/>
            </a:lvl6pPr>
            <a:lvl7pPr marL="2173288" indent="-234950">
              <a:defRPr sz="1600"/>
            </a:lvl7pPr>
            <a:lvl8pPr marL="2398713" indent="-234950">
              <a:defRPr sz="1600"/>
            </a:lvl8pPr>
            <a:lvl9pPr marL="2625725" indent="-234950">
              <a:defRPr sz="16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dirty="0"/>
          </a:p>
        </p:txBody>
      </p:sp>
      <p:sp>
        <p:nvSpPr>
          <p:cNvPr id="7" name="Date Placeholder 6"/>
          <p:cNvSpPr>
            <a:spLocks noGrp="1"/>
          </p:cNvSpPr>
          <p:nvPr>
            <p:ph type="dt" sz="half" idx="10"/>
          </p:nvPr>
        </p:nvSpPr>
        <p:spPr/>
        <p:txBody>
          <a:bodyPr/>
          <a:lstStyle/>
          <a:p>
            <a:fld id="{679BC7E7-EA8E-4DA7-915E-CC098D9BADCB}" type="datetimeFigureOut">
              <a:rPr lang="en-US" smtClean="0"/>
              <a:t>18/03/18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2F5E10-5301-4EE6-90D2-A6C4A3F62BE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a:p>
        </p:txBody>
      </p:sp>
      <p:sp>
        <p:nvSpPr>
          <p:cNvPr id="3" name="Content Placeholder 2"/>
          <p:cNvSpPr>
            <a:spLocks noGrp="1"/>
          </p:cNvSpPr>
          <p:nvPr>
            <p:ph sz="half" idx="1"/>
          </p:nvPr>
        </p:nvSpPr>
        <p:spPr>
          <a:xfrm>
            <a:off x="762000" y="2784475"/>
            <a:ext cx="7656512"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dirty="0"/>
          </a:p>
        </p:txBody>
      </p:sp>
      <p:sp>
        <p:nvSpPr>
          <p:cNvPr id="5" name="Date Placeholder 4"/>
          <p:cNvSpPr>
            <a:spLocks noGrp="1"/>
          </p:cNvSpPr>
          <p:nvPr>
            <p:ph type="dt" sz="half" idx="10"/>
          </p:nvPr>
        </p:nvSpPr>
        <p:spPr/>
        <p:txBody>
          <a:bodyPr/>
          <a:lstStyle/>
          <a:p>
            <a:fld id="{679BC7E7-EA8E-4DA7-915E-CC098D9BADCB}" type="datetimeFigureOut">
              <a:rPr lang="en-US" smtClean="0"/>
              <a:t>18/03/18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2F5E10-5301-4EE6-90D2-A6C4A3F62BED}" type="slidenum">
              <a:rPr lang="en-US" smtClean="0"/>
              <a:t>‹#›</a:t>
            </a:fld>
            <a:endParaRPr lang="en-US"/>
          </a:p>
        </p:txBody>
      </p:sp>
      <p:sp>
        <p:nvSpPr>
          <p:cNvPr id="8" name="Content Placeholder 2"/>
          <p:cNvSpPr>
            <a:spLocks noGrp="1"/>
          </p:cNvSpPr>
          <p:nvPr>
            <p:ph sz="half" idx="13"/>
          </p:nvPr>
        </p:nvSpPr>
        <p:spPr>
          <a:xfrm>
            <a:off x="762000" y="4497070"/>
            <a:ext cx="7656512"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a:p>
        </p:txBody>
      </p:sp>
      <p:sp>
        <p:nvSpPr>
          <p:cNvPr id="3" name="Content Placeholder 2"/>
          <p:cNvSpPr>
            <a:spLocks noGrp="1"/>
          </p:cNvSpPr>
          <p:nvPr>
            <p:ph sz="half" idx="1"/>
          </p:nvPr>
        </p:nvSpPr>
        <p:spPr>
          <a:xfrm>
            <a:off x="4636008" y="2784475"/>
            <a:ext cx="3767328" cy="1554480"/>
          </a:xfrm>
        </p:spPr>
        <p:txBody>
          <a:bodyPr/>
          <a:lstStyle>
            <a:lvl1pPr>
              <a:defRPr sz="1800"/>
            </a:lvl1pPr>
            <a:lvl2pPr>
              <a:defRPr sz="1800"/>
            </a:lvl2pPr>
            <a:lvl3pPr>
              <a:defRPr sz="1800"/>
            </a:lvl3pPr>
            <a:lvl4pPr>
              <a:defRPr sz="1800"/>
            </a:lvl4pPr>
            <a:lvl5pPr>
              <a:defRPr sz="1800"/>
            </a:lvl5pPr>
            <a:lvl6pPr marL="1946275" indent="-227013">
              <a:defRPr sz="1600"/>
            </a:lvl6pPr>
            <a:lvl7pPr marL="2173288" indent="-227013">
              <a:defRPr sz="1600"/>
            </a:lvl7pPr>
            <a:lvl8pPr marL="2398713" indent="-227013">
              <a:defRPr sz="1600"/>
            </a:lvl8pPr>
            <a:lvl9pPr marL="2625725" indent="-227013">
              <a:defRPr sz="16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dirty="0"/>
          </a:p>
        </p:txBody>
      </p:sp>
      <p:sp>
        <p:nvSpPr>
          <p:cNvPr id="5" name="Date Placeholder 4"/>
          <p:cNvSpPr>
            <a:spLocks noGrp="1"/>
          </p:cNvSpPr>
          <p:nvPr>
            <p:ph type="dt" sz="half" idx="10"/>
          </p:nvPr>
        </p:nvSpPr>
        <p:spPr/>
        <p:txBody>
          <a:bodyPr/>
          <a:lstStyle/>
          <a:p>
            <a:fld id="{679BC7E7-EA8E-4DA7-915E-CC098D9BADCB}" type="datetimeFigureOut">
              <a:rPr lang="en-US" smtClean="0"/>
              <a:t>18/03/18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2F5E10-5301-4EE6-90D2-A6C4A3F62BED}" type="slidenum">
              <a:rPr lang="en-US" smtClean="0"/>
              <a:t>‹#›</a:t>
            </a:fld>
            <a:endParaRPr lang="en-US"/>
          </a:p>
        </p:txBody>
      </p:sp>
      <p:sp>
        <p:nvSpPr>
          <p:cNvPr id="8" name="Content Placeholder 2"/>
          <p:cNvSpPr>
            <a:spLocks noGrp="1"/>
          </p:cNvSpPr>
          <p:nvPr>
            <p:ph sz="half" idx="13"/>
          </p:nvPr>
        </p:nvSpPr>
        <p:spPr>
          <a:xfrm>
            <a:off x="4636008" y="4497070"/>
            <a:ext cx="3767328" cy="1554480"/>
          </a:xfrm>
        </p:spPr>
        <p:txBody>
          <a:bodyPr/>
          <a:lstStyle>
            <a:lvl1pPr>
              <a:defRPr sz="1800"/>
            </a:lvl1pPr>
            <a:lvl2pPr>
              <a:defRPr sz="1800"/>
            </a:lvl2pPr>
            <a:lvl3pPr>
              <a:defRPr sz="1800"/>
            </a:lvl3pPr>
            <a:lvl4pPr>
              <a:defRPr sz="1800"/>
            </a:lvl4pPr>
            <a:lvl5pPr>
              <a:defRPr sz="1800"/>
            </a:lvl5pPr>
            <a:lvl6pPr marL="1946275" indent="-234950">
              <a:defRPr sz="1600"/>
            </a:lvl6pPr>
            <a:lvl7pPr marL="2173288" indent="-234950">
              <a:defRPr sz="1600"/>
            </a:lvl7pPr>
            <a:lvl8pPr marL="2398713" indent="-234950">
              <a:defRPr sz="1600"/>
            </a:lvl8pPr>
            <a:lvl9pPr marL="2625725" indent="-234950">
              <a:defRPr sz="16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dirty="0"/>
          </a:p>
        </p:txBody>
      </p:sp>
      <p:sp>
        <p:nvSpPr>
          <p:cNvPr id="9" name="Content Placeholder 2"/>
          <p:cNvSpPr>
            <a:spLocks noGrp="1"/>
          </p:cNvSpPr>
          <p:nvPr>
            <p:ph sz="half" idx="14"/>
          </p:nvPr>
        </p:nvSpPr>
        <p:spPr>
          <a:xfrm>
            <a:off x="740664" y="2784475"/>
            <a:ext cx="3767328" cy="3252788"/>
          </a:xfrm>
        </p:spPr>
        <p:txBody>
          <a:bodyPr/>
          <a:lstStyle>
            <a:lvl1pPr>
              <a:defRPr sz="1800"/>
            </a:lvl1pPr>
            <a:lvl2pPr>
              <a:defRPr sz="1800"/>
            </a:lvl2pPr>
            <a:lvl3pPr>
              <a:defRPr sz="1800"/>
            </a:lvl3pPr>
            <a:lvl4pPr>
              <a:defRPr sz="1800"/>
            </a:lvl4pPr>
            <a:lvl5pPr>
              <a:defRPr sz="1800"/>
            </a:lvl5pPr>
            <a:lvl6pPr marL="1946275" indent="-234950">
              <a:defRPr sz="1600"/>
            </a:lvl6pPr>
            <a:lvl7pPr marL="2173288" indent="-234950">
              <a:defRPr sz="1600"/>
            </a:lvl7pPr>
            <a:lvl8pPr marL="2398713" indent="-234950">
              <a:defRPr sz="1600"/>
            </a:lvl8pPr>
            <a:lvl9pPr marL="2625725" indent="-234950">
              <a:defRPr sz="16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a:p>
        </p:txBody>
      </p:sp>
      <p:sp>
        <p:nvSpPr>
          <p:cNvPr id="3" name="Content Placeholder 2"/>
          <p:cNvSpPr>
            <a:spLocks noGrp="1"/>
          </p:cNvSpPr>
          <p:nvPr>
            <p:ph sz="half" idx="1"/>
          </p:nvPr>
        </p:nvSpPr>
        <p:spPr>
          <a:xfrm>
            <a:off x="4636008" y="2784475"/>
            <a:ext cx="3767328" cy="1554480"/>
          </a:xfrm>
        </p:spPr>
        <p:txBody>
          <a:bodyPr/>
          <a:lstStyle>
            <a:lvl1pPr>
              <a:defRPr sz="1800"/>
            </a:lvl1pPr>
            <a:lvl2pPr>
              <a:defRPr sz="1800"/>
            </a:lvl2pPr>
            <a:lvl3pPr>
              <a:defRPr sz="1800"/>
            </a:lvl3pPr>
            <a:lvl4pPr>
              <a:defRPr sz="1800"/>
            </a:lvl4pPr>
            <a:lvl5pPr>
              <a:defRPr sz="1800"/>
            </a:lvl5pPr>
            <a:lvl6pPr marL="1946275" indent="-227013">
              <a:defRPr sz="1600"/>
            </a:lvl6pPr>
            <a:lvl7pPr marL="2173288" indent="-227013">
              <a:defRPr sz="1600"/>
            </a:lvl7pPr>
            <a:lvl8pPr marL="2398713" indent="-227013">
              <a:defRPr sz="1600"/>
            </a:lvl8pPr>
            <a:lvl9pPr marL="2625725" indent="-227013">
              <a:defRPr sz="16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dirty="0"/>
          </a:p>
        </p:txBody>
      </p:sp>
      <p:sp>
        <p:nvSpPr>
          <p:cNvPr id="5" name="Date Placeholder 4"/>
          <p:cNvSpPr>
            <a:spLocks noGrp="1"/>
          </p:cNvSpPr>
          <p:nvPr>
            <p:ph type="dt" sz="half" idx="10"/>
          </p:nvPr>
        </p:nvSpPr>
        <p:spPr/>
        <p:txBody>
          <a:bodyPr/>
          <a:lstStyle/>
          <a:p>
            <a:fld id="{679BC7E7-EA8E-4DA7-915E-CC098D9BADCB}" type="datetimeFigureOut">
              <a:rPr lang="en-US" smtClean="0"/>
              <a:t>18/03/18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2F5E10-5301-4EE6-90D2-A6C4A3F62BED}" type="slidenum">
              <a:rPr lang="en-US" smtClean="0"/>
              <a:t>‹#›</a:t>
            </a:fld>
            <a:endParaRPr lang="en-US"/>
          </a:p>
        </p:txBody>
      </p:sp>
      <p:sp>
        <p:nvSpPr>
          <p:cNvPr id="8" name="Content Placeholder 2"/>
          <p:cNvSpPr>
            <a:spLocks noGrp="1"/>
          </p:cNvSpPr>
          <p:nvPr>
            <p:ph sz="half" idx="13"/>
          </p:nvPr>
        </p:nvSpPr>
        <p:spPr>
          <a:xfrm>
            <a:off x="4636008" y="4497070"/>
            <a:ext cx="3767328" cy="1554480"/>
          </a:xfrm>
        </p:spPr>
        <p:txBody>
          <a:bodyPr/>
          <a:lstStyle>
            <a:lvl1pPr>
              <a:defRPr sz="1800"/>
            </a:lvl1pPr>
            <a:lvl2pPr>
              <a:defRPr sz="1800"/>
            </a:lvl2pPr>
            <a:lvl3pPr>
              <a:defRPr sz="1800"/>
            </a:lvl3pPr>
            <a:lvl4pPr>
              <a:defRPr sz="1800"/>
            </a:lvl4pPr>
            <a:lvl5pPr>
              <a:defRPr sz="1800"/>
            </a:lvl5pPr>
            <a:lvl6pPr marL="1946275"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6pPr>
            <a:lvl7pPr marL="2173288"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7pPr>
            <a:lvl8pPr marL="2398713"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8pPr>
            <a:lvl9pPr marL="2625725" indent="-234950" algn="l" defTabSz="914400" rtl="0" eaLnBrk="1" latinLnBrk="0" hangingPunct="1">
              <a:spcBef>
                <a:spcPct val="20000"/>
              </a:spcBef>
              <a:buSzPct val="90000"/>
              <a:buFont typeface="Wingdings" pitchFamily="2" charset="2"/>
              <a:buChar char=""/>
              <a:defRPr lang="en-US" sz="1600" kern="1200" dirty="0">
                <a:solidFill>
                  <a:schemeClr val="tx1">
                    <a:lumMod val="65000"/>
                    <a:lumOff val="35000"/>
                  </a:schemeClr>
                </a:solidFill>
                <a:latin typeface="+mn-lt"/>
                <a:ea typeface="+mn-ea"/>
                <a:cs typeface="+mn-cs"/>
              </a:defRPr>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dirty="0"/>
          </a:p>
        </p:txBody>
      </p:sp>
      <p:sp>
        <p:nvSpPr>
          <p:cNvPr id="10" name="Content Placeholder 2"/>
          <p:cNvSpPr>
            <a:spLocks noGrp="1"/>
          </p:cNvSpPr>
          <p:nvPr>
            <p:ph sz="half" idx="14"/>
          </p:nvPr>
        </p:nvSpPr>
        <p:spPr>
          <a:xfrm>
            <a:off x="739775" y="2784475"/>
            <a:ext cx="3767328" cy="1554480"/>
          </a:xfrm>
        </p:spPr>
        <p:txBody>
          <a:bodyPr/>
          <a:lstStyle>
            <a:lvl1pPr>
              <a:defRPr sz="1800"/>
            </a:lvl1pPr>
            <a:lvl2pPr>
              <a:defRPr sz="1800"/>
            </a:lvl2pPr>
            <a:lvl3pPr>
              <a:defRPr sz="1800"/>
            </a:lvl3pPr>
            <a:lvl4pPr>
              <a:defRPr sz="1800"/>
            </a:lvl4pPr>
            <a:lvl5pPr>
              <a:defRPr sz="1800"/>
            </a:lvl5pPr>
            <a:lvl6pPr marL="1946275" indent="-227013">
              <a:defRPr sz="1600"/>
            </a:lvl6pPr>
            <a:lvl7pPr marL="2173288" indent="-227013">
              <a:defRPr sz="1600"/>
            </a:lvl7pPr>
            <a:lvl8pPr marL="2398713" indent="-227013">
              <a:defRPr sz="1600"/>
            </a:lvl8pPr>
            <a:lvl9pPr marL="2625725" indent="-227013">
              <a:defRPr sz="16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dirty="0"/>
          </a:p>
        </p:txBody>
      </p:sp>
      <p:sp>
        <p:nvSpPr>
          <p:cNvPr id="11" name="Content Placeholder 2"/>
          <p:cNvSpPr>
            <a:spLocks noGrp="1"/>
          </p:cNvSpPr>
          <p:nvPr>
            <p:ph sz="half" idx="15"/>
          </p:nvPr>
        </p:nvSpPr>
        <p:spPr>
          <a:xfrm>
            <a:off x="739775" y="4497070"/>
            <a:ext cx="3767328" cy="1554480"/>
          </a:xfrm>
        </p:spPr>
        <p:txBody>
          <a:bodyPr/>
          <a:lstStyle>
            <a:lvl1pPr>
              <a:defRPr sz="1800"/>
            </a:lvl1pPr>
            <a:lvl2pPr>
              <a:defRPr sz="1800"/>
            </a:lvl2pPr>
            <a:lvl3pPr>
              <a:defRPr sz="1800"/>
            </a:lvl3pPr>
            <a:lvl4pPr>
              <a:defRPr sz="1800"/>
            </a:lvl4pPr>
            <a:lvl5pPr>
              <a:defRPr sz="1800"/>
            </a:lvl5pPr>
            <a:lvl6pPr marL="1946275"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6pPr>
            <a:lvl7pPr marL="2173288"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7pPr>
            <a:lvl8pPr marL="2398713"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8pPr>
            <a:lvl9pPr marL="2625725" indent="-234950" algn="l" defTabSz="914400" rtl="0" eaLnBrk="1" latinLnBrk="0" hangingPunct="1">
              <a:spcBef>
                <a:spcPct val="20000"/>
              </a:spcBef>
              <a:buSzPct val="90000"/>
              <a:buFont typeface="Wingdings" pitchFamily="2" charset="2"/>
              <a:buChar char=""/>
              <a:defRPr lang="en-US" sz="1600" kern="1200" dirty="0">
                <a:solidFill>
                  <a:schemeClr val="tx1">
                    <a:lumMod val="65000"/>
                    <a:lumOff val="35000"/>
                  </a:schemeClr>
                </a:solidFill>
                <a:latin typeface="+mn-lt"/>
                <a:ea typeface="+mn-ea"/>
                <a:cs typeface="+mn-cs"/>
              </a:defRPr>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a:p>
        </p:txBody>
      </p:sp>
      <p:sp>
        <p:nvSpPr>
          <p:cNvPr id="3" name="Date Placeholder 2"/>
          <p:cNvSpPr>
            <a:spLocks noGrp="1"/>
          </p:cNvSpPr>
          <p:nvPr>
            <p:ph type="dt" sz="half" idx="10"/>
          </p:nvPr>
        </p:nvSpPr>
        <p:spPr/>
        <p:txBody>
          <a:bodyPr/>
          <a:lstStyle/>
          <a:p>
            <a:fld id="{679BC7E7-EA8E-4DA7-915E-CC098D9BADCB}" type="datetimeFigureOut">
              <a:rPr lang="en-US" smtClean="0"/>
              <a:t>18/03/18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2F5E10-5301-4EE6-90D2-A6C4A3F62BE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45141"/>
            <a:ext cx="8229600" cy="1143000"/>
          </a:xfrm>
          <a:prstGeom prst="rect">
            <a:avLst/>
          </a:prstGeom>
        </p:spPr>
        <p:txBody>
          <a:bodyPr vert="horz" lIns="91440" tIns="45720" rIns="91440" bIns="45720" rtlCol="0" anchor="ctr">
            <a:noAutofit/>
          </a:bodyPr>
          <a:lstStyle/>
          <a:p>
            <a:r>
              <a:rPr lang="x-none" smtClean="0"/>
              <a:t>Click to edit Master title style</a:t>
            </a:r>
            <a:endParaRPr/>
          </a:p>
        </p:txBody>
      </p:sp>
      <p:sp>
        <p:nvSpPr>
          <p:cNvPr id="3" name="Text Placeholder 2"/>
          <p:cNvSpPr>
            <a:spLocks noGrp="1"/>
          </p:cNvSpPr>
          <p:nvPr>
            <p:ph type="body" idx="1"/>
          </p:nvPr>
        </p:nvSpPr>
        <p:spPr>
          <a:xfrm>
            <a:off x="739775" y="2770094"/>
            <a:ext cx="7662864" cy="3267169"/>
          </a:xfrm>
          <a:prstGeom prst="rect">
            <a:avLst/>
          </a:prstGeom>
        </p:spPr>
        <p:txBody>
          <a:bodyPr vert="horz" lIns="91440" tIns="45720" rIns="91440" bIns="45720" rtlCol="0">
            <a:normAutofit/>
          </a:body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fld id="{679BC7E7-EA8E-4DA7-915E-CC098D9BADCB}" type="datetimeFigureOut">
              <a:rPr lang="en-US" smtClean="0"/>
              <a:t>18/03/18</a:t>
            </a:fld>
            <a:endParaRPr lang="en-US"/>
          </a:p>
        </p:txBody>
      </p:sp>
      <p:sp>
        <p:nvSpPr>
          <p:cNvPr id="5" name="Footer Placeholder 4"/>
          <p:cNvSpPr>
            <a:spLocks noGrp="1"/>
          </p:cNvSpPr>
          <p:nvPr>
            <p:ph type="ftr" sz="quarter" idx="3"/>
          </p:nvPr>
        </p:nvSpPr>
        <p:spPr>
          <a:xfrm>
            <a:off x="5789613" y="6356350"/>
            <a:ext cx="2895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4305300" y="6356350"/>
            <a:ext cx="533400" cy="365125"/>
          </a:xfrm>
          <a:prstGeom prst="rect">
            <a:avLst/>
          </a:prstGeom>
        </p:spPr>
        <p:txBody>
          <a:bodyPr vert="horz" lIns="91440" tIns="45720" rIns="91440" bIns="45720" rtlCol="0" anchor="ctr"/>
          <a:lstStyle>
            <a:lvl1pPr algn="ctr">
              <a:defRPr sz="1100" b="1">
                <a:solidFill>
                  <a:schemeClr val="tx1">
                    <a:lumMod val="50000"/>
                    <a:lumOff val="50000"/>
                  </a:schemeClr>
                </a:solidFill>
              </a:defRPr>
            </a:lvl1pPr>
          </a:lstStyle>
          <a:p>
            <a:fld id="{9F2F5E10-5301-4EE6-90D2-A6C4A3F62BE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ctr" defTabSz="914400" rtl="0" eaLnBrk="1" latinLnBrk="0" hangingPunct="1">
        <a:spcBef>
          <a:spcPct val="0"/>
        </a:spcBef>
        <a:buNone/>
        <a:defRPr sz="4600" kern="1200">
          <a:solidFill>
            <a:schemeClr val="bg1"/>
          </a:solidFill>
          <a:latin typeface="+mj-lt"/>
          <a:ea typeface="+mj-ea"/>
          <a:cs typeface="+mj-cs"/>
        </a:defRPr>
      </a:lvl1pPr>
    </p:titleStyle>
    <p:bodyStyle>
      <a:lvl1pPr marL="342900" indent="-342900" algn="l" defTabSz="914400" rtl="0" eaLnBrk="1" latinLnBrk="0" hangingPunct="1">
        <a:spcBef>
          <a:spcPts val="2000"/>
        </a:spcBef>
        <a:buClr>
          <a:schemeClr val="accent1"/>
        </a:buClr>
        <a:buSzPct val="90000"/>
        <a:buFont typeface="Wingdings" pitchFamily="2" charset="2"/>
        <a:buChar char="S"/>
        <a:defRPr sz="22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60000"/>
            <a:lumOff val="40000"/>
          </a:schemeClr>
        </a:buClr>
        <a:buSzPct val="90000"/>
        <a:buFont typeface="Wingdings" pitchFamily="2" charset="2"/>
        <a:buChar char="S"/>
        <a:defRPr sz="2000" kern="1200">
          <a:solidFill>
            <a:schemeClr val="tx1">
              <a:lumMod val="65000"/>
              <a:lumOff val="35000"/>
            </a:schemeClr>
          </a:solidFill>
          <a:latin typeface="+mn-lt"/>
          <a:ea typeface="+mn-ea"/>
          <a:cs typeface="+mn-cs"/>
        </a:defRPr>
      </a:lvl2pPr>
      <a:lvl3pPr marL="1035050" indent="-349250" algn="l" defTabSz="914400" rtl="0" eaLnBrk="1" latinLnBrk="0" hangingPunct="1">
        <a:spcBef>
          <a:spcPts val="600"/>
        </a:spcBef>
        <a:buClr>
          <a:schemeClr val="accent1"/>
        </a:buClr>
        <a:buSzPct val="90000"/>
        <a:buFont typeface="Wingdings" pitchFamily="2" charset="2"/>
        <a:buChar char="S"/>
        <a:defRPr sz="1800" kern="1200">
          <a:solidFill>
            <a:schemeClr val="tx1">
              <a:lumMod val="65000"/>
              <a:lumOff val="35000"/>
            </a:schemeClr>
          </a:solidFill>
          <a:latin typeface="+mn-lt"/>
          <a:ea typeface="+mn-ea"/>
          <a:cs typeface="+mn-cs"/>
        </a:defRPr>
      </a:lvl3pPr>
      <a:lvl4pPr marL="1371600" indent="-336550" algn="l" defTabSz="914400" rtl="0" eaLnBrk="1" latinLnBrk="0" hangingPunct="1">
        <a:spcBef>
          <a:spcPts val="600"/>
        </a:spcBef>
        <a:buClr>
          <a:schemeClr val="accent1">
            <a:lumMod val="60000"/>
            <a:lumOff val="40000"/>
          </a:schemeClr>
        </a:buClr>
        <a:buSzPct val="90000"/>
        <a:buFont typeface="Wingdings" pitchFamily="2" charset="2"/>
        <a:buChar char="S"/>
        <a:defRPr sz="1800" kern="1200">
          <a:solidFill>
            <a:schemeClr val="tx1">
              <a:lumMod val="65000"/>
              <a:lumOff val="35000"/>
            </a:schemeClr>
          </a:solidFill>
          <a:latin typeface="+mn-lt"/>
          <a:ea typeface="+mn-ea"/>
          <a:cs typeface="+mn-cs"/>
        </a:defRPr>
      </a:lvl4pPr>
      <a:lvl5pPr marL="1720850" indent="-349250" algn="l" defTabSz="914400" rtl="0" eaLnBrk="1" latinLnBrk="0" hangingPunct="1">
        <a:spcBef>
          <a:spcPts val="600"/>
        </a:spcBef>
        <a:buClr>
          <a:schemeClr val="accent1"/>
        </a:buClr>
        <a:buSzPct val="90000"/>
        <a:buFont typeface="Wingdings" pitchFamily="2" charset="2"/>
        <a:buChar char="S"/>
        <a:defRPr sz="1800" kern="1200">
          <a:solidFill>
            <a:schemeClr val="tx1">
              <a:lumMod val="65000"/>
              <a:lumOff val="35000"/>
            </a:schemeClr>
          </a:solidFill>
          <a:latin typeface="+mn-lt"/>
          <a:ea typeface="+mn-ea"/>
          <a:cs typeface="+mn-cs"/>
        </a:defRPr>
      </a:lvl5pPr>
      <a:lvl6pPr marL="2055813" indent="-344488" algn="l" defTabSz="914400" rtl="0" eaLnBrk="1" latinLnBrk="0" hangingPunct="1">
        <a:spcBef>
          <a:spcPct val="20000"/>
        </a:spcBef>
        <a:buClr>
          <a:schemeClr val="accent1">
            <a:lumMod val="60000"/>
            <a:lumOff val="40000"/>
          </a:schemeClr>
        </a:buClr>
        <a:buSzPct val="90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2398713" indent="-344488" algn="l" defTabSz="914400" rtl="0" eaLnBrk="1" latinLnBrk="0" hangingPunct="1">
        <a:spcBef>
          <a:spcPct val="20000"/>
        </a:spcBef>
        <a:buClr>
          <a:schemeClr val="accent1"/>
        </a:buClr>
        <a:buSzPct val="90000"/>
        <a:buFont typeface="Wingdings" pitchFamily="2" charset="2"/>
        <a:buChar char=""/>
        <a:defRPr lang="en-US" sz="1800" kern="1200" dirty="0" smtClean="0">
          <a:solidFill>
            <a:schemeClr val="tx1">
              <a:lumMod val="65000"/>
              <a:lumOff val="35000"/>
            </a:schemeClr>
          </a:solidFill>
          <a:latin typeface="+mn-lt"/>
          <a:ea typeface="+mn-ea"/>
          <a:cs typeface="+mn-cs"/>
        </a:defRPr>
      </a:lvl7pPr>
      <a:lvl8pPr marL="2743200" indent="-344488" algn="l" defTabSz="914400" rtl="0" eaLnBrk="1" latinLnBrk="0" hangingPunct="1">
        <a:spcBef>
          <a:spcPct val="20000"/>
        </a:spcBef>
        <a:buClr>
          <a:schemeClr val="accent1">
            <a:lumMod val="60000"/>
            <a:lumOff val="40000"/>
          </a:schemeClr>
        </a:buClr>
        <a:buSzPct val="90000"/>
        <a:buFont typeface="Wingdings" pitchFamily="2" charset="2"/>
        <a:buChar char=""/>
        <a:defRPr lang="en-US" sz="1800" kern="1200" dirty="0" smtClean="0">
          <a:solidFill>
            <a:schemeClr val="tx1">
              <a:lumMod val="65000"/>
              <a:lumOff val="35000"/>
            </a:schemeClr>
          </a:solidFill>
          <a:latin typeface="+mn-lt"/>
          <a:ea typeface="+mn-ea"/>
          <a:cs typeface="+mn-cs"/>
        </a:defRPr>
      </a:lvl8pPr>
      <a:lvl9pPr marL="3087688" indent="-344488" algn="l" defTabSz="914400" rtl="0" eaLnBrk="1" latinLnBrk="0" hangingPunct="1">
        <a:spcBef>
          <a:spcPct val="20000"/>
        </a:spcBef>
        <a:buClr>
          <a:schemeClr val="accent1"/>
        </a:buClr>
        <a:buSzPct val="90000"/>
        <a:buFont typeface="Wingdings" pitchFamily="2"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image" Target="../media/image9.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Hexham</a:t>
            </a:r>
            <a:r>
              <a:rPr lang="en-US" dirty="0" smtClean="0"/>
              <a:t> Community Church</a:t>
            </a:r>
            <a:endParaRPr lang="en-US" dirty="0"/>
          </a:p>
        </p:txBody>
      </p:sp>
      <p:sp>
        <p:nvSpPr>
          <p:cNvPr id="3" name="Subtitle 2"/>
          <p:cNvSpPr>
            <a:spLocks noGrp="1"/>
          </p:cNvSpPr>
          <p:nvPr>
            <p:ph type="subTitle" idx="1"/>
          </p:nvPr>
        </p:nvSpPr>
        <p:spPr/>
        <p:txBody>
          <a:bodyPr/>
          <a:lstStyle/>
          <a:p>
            <a:endParaRPr lang="en-US" dirty="0"/>
          </a:p>
        </p:txBody>
      </p:sp>
      <p:pic>
        <p:nvPicPr>
          <p:cNvPr id="4" name="Picture 3" descr="Triangle (modified) (5).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33710" y="2906557"/>
            <a:ext cx="5861385" cy="4143738"/>
          </a:xfrm>
          <a:prstGeom prst="rect">
            <a:avLst/>
          </a:prstGeom>
        </p:spPr>
      </p:pic>
    </p:spTree>
    <p:extLst>
      <p:ext uri="{BB962C8B-B14F-4D97-AF65-F5344CB8AC3E}">
        <p14:creationId xmlns:p14="http://schemas.microsoft.com/office/powerpoint/2010/main" val="139130893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09 Galation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0"/>
            <a:ext cx="9906000" cy="6908800"/>
          </a:xfrm>
          <a:prstGeom prst="rect">
            <a:avLst/>
          </a:prstGeom>
          <a:noFill/>
          <a:ln w="76200">
            <a:solidFill>
              <a:srgbClr val="006699"/>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86040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Galations</a:t>
            </a:r>
            <a:endParaRPr lang="en-US" dirty="0"/>
          </a:p>
        </p:txBody>
      </p:sp>
      <p:sp>
        <p:nvSpPr>
          <p:cNvPr id="3" name="Content Placeholder 2"/>
          <p:cNvSpPr>
            <a:spLocks noGrp="1"/>
          </p:cNvSpPr>
          <p:nvPr>
            <p:ph idx="1"/>
          </p:nvPr>
        </p:nvSpPr>
        <p:spPr>
          <a:xfrm>
            <a:off x="296503" y="2390135"/>
            <a:ext cx="7662864" cy="3267169"/>
          </a:xfrm>
        </p:spPr>
        <p:txBody>
          <a:bodyPr>
            <a:normAutofit lnSpcReduction="10000"/>
          </a:bodyPr>
          <a:lstStyle/>
          <a:p>
            <a:pPr lvl="1">
              <a:lnSpc>
                <a:spcPct val="90000"/>
              </a:lnSpc>
              <a:defRPr/>
            </a:pPr>
            <a:r>
              <a:rPr lang="en-US" sz="3200" b="1" dirty="0">
                <a:solidFill>
                  <a:schemeClr val="tx1"/>
                </a:solidFill>
              </a:rPr>
              <a:t>This picture of an unshackled gull laying a shining egg will stick in your mind forever. </a:t>
            </a:r>
            <a:r>
              <a:rPr lang="ja-JP" altLang="en-US" sz="3200" b="1" dirty="0">
                <a:solidFill>
                  <a:schemeClr val="tx1"/>
                </a:solidFill>
                <a:latin typeface="Arial"/>
              </a:rPr>
              <a:t>“</a:t>
            </a:r>
            <a:r>
              <a:rPr lang="en-US" sz="3200" b="1" dirty="0">
                <a:solidFill>
                  <a:schemeClr val="tx1"/>
                </a:solidFill>
              </a:rPr>
              <a:t>Gull Lay Shine</a:t>
            </a:r>
            <a:r>
              <a:rPr lang="ja-JP" altLang="en-US" sz="3200" b="1" dirty="0">
                <a:solidFill>
                  <a:schemeClr val="tx1"/>
                </a:solidFill>
                <a:latin typeface="Arial"/>
              </a:rPr>
              <a:t>”</a:t>
            </a:r>
            <a:r>
              <a:rPr lang="en-US" sz="3200" b="1" dirty="0">
                <a:solidFill>
                  <a:schemeClr val="tx1"/>
                </a:solidFill>
              </a:rPr>
              <a:t> will remind you of the book of Galatians and the heavy chain falling off our friendly gull will reminded you that the Keyword of Galatians is Unshackled. </a:t>
            </a:r>
          </a:p>
          <a:p>
            <a:endParaRPr lang="en-US" dirty="0"/>
          </a:p>
        </p:txBody>
      </p:sp>
    </p:spTree>
    <p:extLst>
      <p:ext uri="{BB962C8B-B14F-4D97-AF65-F5344CB8AC3E}">
        <p14:creationId xmlns:p14="http://schemas.microsoft.com/office/powerpoint/2010/main" val="3817352595"/>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Galations</a:t>
            </a:r>
            <a:endParaRPr lang="en-US" dirty="0"/>
          </a:p>
        </p:txBody>
      </p:sp>
      <p:sp>
        <p:nvSpPr>
          <p:cNvPr id="3" name="Content Placeholder 2"/>
          <p:cNvSpPr>
            <a:spLocks noGrp="1"/>
          </p:cNvSpPr>
          <p:nvPr>
            <p:ph idx="1"/>
          </p:nvPr>
        </p:nvSpPr>
        <p:spPr>
          <a:xfrm>
            <a:off x="320463" y="2230920"/>
            <a:ext cx="7934082" cy="3796762"/>
          </a:xfrm>
        </p:spPr>
        <p:txBody>
          <a:bodyPr>
            <a:normAutofit fontScale="85000" lnSpcReduction="20000"/>
          </a:bodyPr>
          <a:lstStyle/>
          <a:p>
            <a:pPr lvl="1">
              <a:lnSpc>
                <a:spcPct val="90000"/>
              </a:lnSpc>
              <a:defRPr/>
            </a:pPr>
            <a:r>
              <a:rPr lang="en-US" sz="3600" b="1" dirty="0">
                <a:solidFill>
                  <a:srgbClr val="000000"/>
                </a:solidFill>
              </a:rPr>
              <a:t>The fine line between the obligation to obey the Law of God and the freedom to obey Him is at the heart of this letter of Paul. It is the basic distinction between the Old and New Covenants of God with man. Does man have to satisfy God</a:t>
            </a:r>
            <a:r>
              <a:rPr lang="ja-JP" altLang="en-US" sz="3600" b="1" dirty="0">
                <a:solidFill>
                  <a:srgbClr val="000000"/>
                </a:solidFill>
                <a:latin typeface="Arial"/>
              </a:rPr>
              <a:t>’</a:t>
            </a:r>
            <a:r>
              <a:rPr lang="en-US" sz="3600" b="1" dirty="0">
                <a:solidFill>
                  <a:srgbClr val="000000"/>
                </a:solidFill>
              </a:rPr>
              <a:t>s law to be forgiven, or once forgiven, i.e., Unshackled from the rigidity of the Law, does man have power and freedom in the Spirit to please God? </a:t>
            </a:r>
          </a:p>
          <a:p>
            <a:endParaRPr lang="en-US" dirty="0">
              <a:solidFill>
                <a:srgbClr val="000000"/>
              </a:solidFill>
            </a:endParaRPr>
          </a:p>
        </p:txBody>
      </p:sp>
    </p:spTree>
    <p:extLst>
      <p:ext uri="{BB962C8B-B14F-4D97-AF65-F5344CB8AC3E}">
        <p14:creationId xmlns:p14="http://schemas.microsoft.com/office/powerpoint/2010/main" val="353054219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Galations</a:t>
            </a:r>
            <a:endParaRPr lang="en-US" dirty="0"/>
          </a:p>
        </p:txBody>
      </p:sp>
      <p:sp>
        <p:nvSpPr>
          <p:cNvPr id="3" name="Content Placeholder 2"/>
          <p:cNvSpPr>
            <a:spLocks noGrp="1"/>
          </p:cNvSpPr>
          <p:nvPr>
            <p:ph idx="1"/>
          </p:nvPr>
        </p:nvSpPr>
        <p:spPr>
          <a:xfrm>
            <a:off x="457200" y="1846690"/>
            <a:ext cx="7662864" cy="4660864"/>
          </a:xfrm>
        </p:spPr>
        <p:txBody>
          <a:bodyPr>
            <a:normAutofit/>
          </a:bodyPr>
          <a:lstStyle/>
          <a:p>
            <a:pPr lvl="1">
              <a:lnSpc>
                <a:spcPct val="90000"/>
              </a:lnSpc>
              <a:defRPr/>
            </a:pPr>
            <a:r>
              <a:rPr lang="en-US" sz="3600" b="1" dirty="0">
                <a:solidFill>
                  <a:srgbClr val="000000"/>
                </a:solidFill>
              </a:rPr>
              <a:t>To the Galatians, Paul re-establishes the primacy of life in the Spirit. The </a:t>
            </a:r>
            <a:r>
              <a:rPr lang="en-US" sz="3600" b="1" dirty="0" err="1">
                <a:solidFill>
                  <a:srgbClr val="000000"/>
                </a:solidFill>
              </a:rPr>
              <a:t>Judaizers</a:t>
            </a:r>
            <a:r>
              <a:rPr lang="en-US" sz="3600" b="1" dirty="0">
                <a:solidFill>
                  <a:srgbClr val="000000"/>
                </a:solidFill>
              </a:rPr>
              <a:t>, whose teachings placed believers back into slavery to the Law, are rebuked, and the Galatians are exhorted to walk in the Spirit rather than the lust of the flesh.</a:t>
            </a:r>
          </a:p>
          <a:p>
            <a:pPr lvl="1">
              <a:lnSpc>
                <a:spcPct val="80000"/>
              </a:lnSpc>
              <a:defRPr/>
            </a:pPr>
            <a:endParaRPr lang="en-US" sz="1800" b="1" dirty="0"/>
          </a:p>
          <a:p>
            <a:endParaRPr lang="en-US" dirty="0"/>
          </a:p>
        </p:txBody>
      </p:sp>
    </p:spTree>
    <p:extLst>
      <p:ext uri="{BB962C8B-B14F-4D97-AF65-F5344CB8AC3E}">
        <p14:creationId xmlns:p14="http://schemas.microsoft.com/office/powerpoint/2010/main" val="617638549"/>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 Id="rId3" Type="http://schemas.openxmlformats.org/officeDocument/2006/relationships/image" Target="../media/image3.jpeg"/></Relationships>
</file>

<file path=ppt/theme/theme1.xml><?xml version="1.0" encoding="utf-8"?>
<a:theme xmlns:a="http://schemas.openxmlformats.org/drawingml/2006/main" name="Genesis">
  <a:themeElements>
    <a:clrScheme name="Genesis">
      <a:dk1>
        <a:sysClr val="windowText" lastClr="000000"/>
      </a:dk1>
      <a:lt1>
        <a:sysClr val="window" lastClr="FFFFFF"/>
      </a:lt1>
      <a:dk2>
        <a:srgbClr val="465466"/>
      </a:dk2>
      <a:lt2>
        <a:srgbClr val="BBD7F8"/>
      </a:lt2>
      <a:accent1>
        <a:srgbClr val="80B606"/>
      </a:accent1>
      <a:accent2>
        <a:srgbClr val="E29F1D"/>
      </a:accent2>
      <a:accent3>
        <a:srgbClr val="2397E2"/>
      </a:accent3>
      <a:accent4>
        <a:srgbClr val="35ACA2"/>
      </a:accent4>
      <a:accent5>
        <a:srgbClr val="5430BB"/>
      </a:accent5>
      <a:accent6>
        <a:srgbClr val="8D34E0"/>
      </a:accent6>
      <a:hlink>
        <a:srgbClr val="00B0F0"/>
      </a:hlink>
      <a:folHlink>
        <a:srgbClr val="0070C0"/>
      </a:folHlink>
    </a:clrScheme>
    <a:fontScheme name="Genesis">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Genesis">
      <a:fillStyleLst>
        <a:solidFill>
          <a:schemeClr val="phClr"/>
        </a:solidFill>
        <a:gradFill rotWithShape="1">
          <a:gsLst>
            <a:gs pos="0">
              <a:schemeClr val="phClr">
                <a:tint val="100000"/>
                <a:shade val="70000"/>
                <a:satMod val="100000"/>
                <a:greenMod val="110000"/>
              </a:schemeClr>
            </a:gs>
            <a:gs pos="75000">
              <a:schemeClr val="phClr">
                <a:tint val="40000"/>
                <a:satMod val="150000"/>
                <a:redMod val="100000"/>
                <a:blueMod val="100000"/>
              </a:schemeClr>
            </a:gs>
            <a:gs pos="100000">
              <a:schemeClr val="phClr">
                <a:tint val="60000"/>
                <a:satMod val="120000"/>
                <a:redMod val="100000"/>
                <a:blueMod val="100000"/>
              </a:schemeClr>
            </a:gs>
          </a:gsLst>
          <a:path path="circle">
            <a:fillToRect l="25000" t="25000" r="5000" b="5000"/>
          </a:path>
        </a:gradFill>
        <a:gradFill rotWithShape="1">
          <a:gsLst>
            <a:gs pos="0">
              <a:schemeClr val="phClr">
                <a:tint val="50000"/>
                <a:shade val="100000"/>
                <a:alpha val="100000"/>
                <a:satMod val="150000"/>
              </a:schemeClr>
            </a:gs>
            <a:gs pos="40000">
              <a:schemeClr val="phClr">
                <a:tint val="70000"/>
                <a:shade val="100000"/>
                <a:alpha val="100000"/>
                <a:satMod val="150000"/>
              </a:schemeClr>
            </a:gs>
            <a:gs pos="100000">
              <a:schemeClr val="phClr">
                <a:shade val="90000"/>
                <a:satMod val="110000"/>
              </a:schemeClr>
            </a:gs>
          </a:gsLst>
          <a:lin ang="5400000" scaled="0"/>
        </a:gradFill>
      </a:fillStyleLst>
      <a:lnStyleLst>
        <a:ln w="12700" cap="flat" cmpd="sng" algn="ctr">
          <a:solidFill>
            <a:schemeClr val="phClr">
              <a:shade val="95000"/>
              <a:satMod val="105000"/>
            </a:schemeClr>
          </a:solidFill>
          <a:prstDash val="solid"/>
        </a:ln>
        <a:ln w="3175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outerShdw blurRad="88900" dist="50800" dir="11400000" sx="102000" sy="101000" algn="tl" rotWithShape="0">
              <a:srgbClr val="000000">
                <a:alpha val="35000"/>
              </a:srgbClr>
            </a:outerShdw>
          </a:effectLst>
          <a:scene3d>
            <a:camera prst="perspectiveFront" fov="4800000"/>
            <a:lightRig rig="morning" dir="tl"/>
          </a:scene3d>
          <a:sp3d prstMaterial="softmetal">
            <a:bevelT w="0" h="0"/>
          </a:sp3d>
        </a:effectStyle>
        <a:effectStyle>
          <a:effectLst>
            <a:innerShdw blurRad="50800" dist="25400" dir="13500000">
              <a:srgbClr val="000000">
                <a:alpha val="75000"/>
              </a:srgbClr>
            </a:innerShdw>
            <a:reflection blurRad="101600" stA="40000" endPos="50000" dist="63500" dir="5400000" fadeDir="7200000" sy="-100000" kx="300000" rotWithShape="0"/>
          </a:effectLst>
          <a:scene3d>
            <a:camera prst="orthographicFront">
              <a:rot lat="0" lon="0" rev="0"/>
            </a:camera>
            <a:lightRig rig="chilly" dir="tr">
              <a:rot lat="0" lon="0" rev="1200000"/>
            </a:lightRig>
          </a:scene3d>
          <a:sp3d prstMaterial="plastic">
            <a:bevelT w="0" h="0"/>
          </a:sp3d>
        </a:effectStyle>
      </a:effectStyleLst>
      <a:bgFillStyleLst>
        <a:blipFill rotWithShape="1">
          <a:blip xmlns:r="http://schemas.openxmlformats.org/officeDocument/2006/relationships" r:embed="rId1"/>
          <a:stretch/>
        </a:blipFill>
        <a:blipFill rotWithShape="1">
          <a:blip xmlns:r="http://schemas.openxmlformats.org/officeDocument/2006/relationships" r:embed="rId2"/>
          <a:stretch/>
        </a:blipFill>
        <a:blipFill rotWithShape="1">
          <a:blip xmlns:r="http://schemas.openxmlformats.org/officeDocument/2006/relationships" r:embed="rId3"/>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Genesis.thmx</Template>
  <TotalTime>65</TotalTime>
  <Words>191</Words>
  <Application>Microsoft Macintosh PowerPoint</Application>
  <PresentationFormat>On-screen Show (4:3)</PresentationFormat>
  <Paragraphs>8</Paragraphs>
  <Slides>5</Slides>
  <Notes>1</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Genesis</vt:lpstr>
      <vt:lpstr>Hexham Community Church</vt:lpstr>
      <vt:lpstr>PowerPoint Presentation</vt:lpstr>
      <vt:lpstr>Galations</vt:lpstr>
      <vt:lpstr>Galations</vt:lpstr>
      <vt:lpstr>Galations</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Hexham Community Church</dc:title>
  <dc:creator>Neil Strike</dc:creator>
  <cp:lastModifiedBy>Neil Strike</cp:lastModifiedBy>
  <cp:revision>8</cp:revision>
  <cp:lastPrinted>2018-01-26T19:36:55Z</cp:lastPrinted>
  <dcterms:created xsi:type="dcterms:W3CDTF">2018-01-26T18:58:00Z</dcterms:created>
  <dcterms:modified xsi:type="dcterms:W3CDTF">2018-03-18T09:14:44Z</dcterms:modified>
</cp:coreProperties>
</file>