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2"/>
  </p:notesMasterIdLst>
  <p:sldIdLst>
    <p:sldId id="256" r:id="rId2"/>
    <p:sldId id="257" r:id="rId3"/>
    <p:sldId id="261" r:id="rId4"/>
    <p:sldId id="262"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4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669" autoAdjust="0"/>
  </p:normalViewPr>
  <p:slideViewPr>
    <p:cSldViewPr>
      <p:cViewPr varScale="1">
        <p:scale>
          <a:sx n="42" d="100"/>
          <a:sy n="42" d="100"/>
        </p:scale>
        <p:origin x="-384" y="-120"/>
      </p:cViewPr>
      <p:guideLst>
        <p:guide orient="horz" pos="4320"/>
        <p:guide pos="7680"/>
      </p:guideLst>
    </p:cSldViewPr>
  </p:slideViewPr>
  <p:outlineViewPr>
    <p:cViewPr>
      <p:scale>
        <a:sx n="33" d="100"/>
        <a:sy n="33" d="100"/>
      </p:scale>
      <p:origin x="0" y="1962"/>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2" name="Shape 62"/>
          <p:cNvSpPr>
            <a:spLocks noGrp="1" noRot="1" noChangeAspect="1"/>
          </p:cNvSpPr>
          <p:nvPr>
            <p:ph type="sldImg"/>
          </p:nvPr>
        </p:nvSpPr>
        <p:spPr>
          <a:xfrm>
            <a:off x="1143000" y="685800"/>
            <a:ext cx="4572000" cy="3429000"/>
          </a:xfrm>
          <a:prstGeom prst="rect">
            <a:avLst/>
          </a:prstGeom>
        </p:spPr>
        <p:txBody>
          <a:bodyPr/>
          <a:lstStyle/>
          <a:p>
            <a:endParaRPr/>
          </a:p>
        </p:txBody>
      </p:sp>
      <p:sp>
        <p:nvSpPr>
          <p:cNvPr id="63" name="Shape 63"/>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3090071259"/>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4" name="Shape 14"/>
          <p:cNvSpPr>
            <a:spLocks noGrp="1"/>
          </p:cNvSpPr>
          <p:nvPr>
            <p:ph type="title"/>
          </p:nvPr>
        </p:nvSpPr>
        <p:spPr>
          <a:prstGeom prst="rect">
            <a:avLst/>
          </a:prstGeom>
        </p:spPr>
        <p:txBody>
          <a:bodyPr/>
          <a:lstStyle/>
          <a:p>
            <a:r>
              <a:t>Title Text</a:t>
            </a:r>
          </a:p>
        </p:txBody>
      </p:sp>
      <p:sp>
        <p:nvSpPr>
          <p:cNvPr id="15" name="Shape 1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Title &amp; Text">
    <p:spTree>
      <p:nvGrpSpPr>
        <p:cNvPr id="1" name=""/>
        <p:cNvGrpSpPr/>
        <p:nvPr/>
      </p:nvGrpSpPr>
      <p:grpSpPr>
        <a:xfrm>
          <a:off x="0" y="0"/>
          <a:ext cx="0" cy="0"/>
          <a:chOff x="0" y="0"/>
          <a:chExt cx="0" cy="0"/>
        </a:xfrm>
      </p:grpSpPr>
      <p:pic>
        <p:nvPicPr>
          <p:cNvPr id="22" name="Laguna-Beach-Image-Cropped.jpg"/>
          <p:cNvPicPr>
            <a:picLocks noChangeAspect="1"/>
          </p:cNvPicPr>
          <p:nvPr/>
        </p:nvPicPr>
        <p:blipFill>
          <a:blip r:embed="rId2">
            <a:extLst/>
          </a:blip>
          <a:stretch>
            <a:fillRect/>
          </a:stretch>
        </p:blipFill>
        <p:spPr>
          <a:xfrm rot="20917663" flipH="1">
            <a:off x="-2633531" y="-3606515"/>
            <a:ext cx="30463862" cy="20929030"/>
          </a:xfrm>
          <a:prstGeom prst="rect">
            <a:avLst/>
          </a:prstGeom>
          <a:ln w="12700">
            <a:miter lim="400000"/>
          </a:ln>
        </p:spPr>
      </p:pic>
      <p:sp>
        <p:nvSpPr>
          <p:cNvPr id="23" name="Shape 23"/>
          <p:cNvSpPr>
            <a:spLocks noGrp="1"/>
          </p:cNvSpPr>
          <p:nvPr>
            <p:ph type="title"/>
          </p:nvPr>
        </p:nvSpPr>
        <p:spPr>
          <a:xfrm>
            <a:off x="1405848" y="961230"/>
            <a:ext cx="20828001" cy="1946514"/>
          </a:xfrm>
          <a:prstGeom prst="rect">
            <a:avLst/>
          </a:prstGeom>
        </p:spPr>
        <p:txBody>
          <a:bodyPr/>
          <a:lstStyle>
            <a:lvl1pPr algn="l">
              <a:lnSpc>
                <a:spcPct val="70000"/>
              </a:lnSpc>
              <a:defRPr sz="11000"/>
            </a:lvl1pPr>
          </a:lstStyle>
          <a:p>
            <a:r>
              <a:t>Title Text</a:t>
            </a:r>
          </a:p>
        </p:txBody>
      </p:sp>
      <p:sp>
        <p:nvSpPr>
          <p:cNvPr id="24" name="Shape 24"/>
          <p:cNvSpPr/>
          <p:nvPr/>
        </p:nvSpPr>
        <p:spPr>
          <a:xfrm>
            <a:off x="464231" y="511286"/>
            <a:ext cx="23455539" cy="12693428"/>
          </a:xfrm>
          <a:prstGeom prst="rect">
            <a:avLst/>
          </a:prstGeom>
          <a:ln w="76200">
            <a:solidFill>
              <a:srgbClr val="FCC632"/>
            </a:solidFill>
            <a:miter lim="400000"/>
          </a:ln>
        </p:spPr>
        <p:txBody>
          <a:bodyPr lIns="50800" tIns="50800" rIns="50800" bIns="50800" anchor="ctr"/>
          <a:lstStyle/>
          <a:p>
            <a:pPr>
              <a:defRPr sz="3200">
                <a:solidFill>
                  <a:srgbClr val="FFFFFF"/>
                </a:solidFill>
              </a:defRPr>
            </a:pPr>
            <a:endParaRPr/>
          </a:p>
        </p:txBody>
      </p:sp>
      <p:sp>
        <p:nvSpPr>
          <p:cNvPr id="25" name="Shape 25"/>
          <p:cNvSpPr>
            <a:spLocks noGrp="1"/>
          </p:cNvSpPr>
          <p:nvPr>
            <p:ph type="body" idx="13"/>
          </p:nvPr>
        </p:nvSpPr>
        <p:spPr>
          <a:xfrm>
            <a:off x="1405848" y="2993513"/>
            <a:ext cx="20828001" cy="9476093"/>
          </a:xfrm>
          <a:prstGeom prst="rect">
            <a:avLst/>
          </a:prstGeom>
        </p:spPr>
        <p:txBody>
          <a:bodyPr>
            <a:noAutofit/>
          </a:bodyPr>
          <a:lstStyle>
            <a:lvl1pPr algn="l">
              <a:lnSpc>
                <a:spcPct val="80000"/>
              </a:lnSpc>
              <a:defRPr sz="10000">
                <a:solidFill>
                  <a:srgbClr val="FFFFFF"/>
                </a:solidFill>
                <a:latin typeface="Palatino"/>
                <a:ea typeface="Palatino"/>
                <a:cs typeface="Palatino"/>
                <a:sym typeface="Palatino"/>
              </a:defRPr>
            </a:lvl1pPr>
          </a:lstStyle>
          <a:p>
            <a:r>
              <a:t>Body Text</a:t>
            </a:r>
          </a:p>
        </p:txBody>
      </p:sp>
      <p:sp>
        <p:nvSpPr>
          <p:cNvPr id="26" name="Shape 2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Just Text">
    <p:spTree>
      <p:nvGrpSpPr>
        <p:cNvPr id="1" name=""/>
        <p:cNvGrpSpPr/>
        <p:nvPr/>
      </p:nvGrpSpPr>
      <p:grpSpPr>
        <a:xfrm>
          <a:off x="0" y="0"/>
          <a:ext cx="0" cy="0"/>
          <a:chOff x="0" y="0"/>
          <a:chExt cx="0" cy="0"/>
        </a:xfrm>
      </p:grpSpPr>
      <p:pic>
        <p:nvPicPr>
          <p:cNvPr id="33" name="Laguna-Beach-Image-Cropped.jpg"/>
          <p:cNvPicPr>
            <a:picLocks noChangeAspect="1"/>
          </p:cNvPicPr>
          <p:nvPr/>
        </p:nvPicPr>
        <p:blipFill>
          <a:blip r:embed="rId2">
            <a:extLst/>
          </a:blip>
          <a:stretch>
            <a:fillRect/>
          </a:stretch>
        </p:blipFill>
        <p:spPr>
          <a:xfrm rot="20917663" flipH="1">
            <a:off x="-2633531" y="-3606515"/>
            <a:ext cx="30463862" cy="20929030"/>
          </a:xfrm>
          <a:prstGeom prst="rect">
            <a:avLst/>
          </a:prstGeom>
          <a:ln w="12700">
            <a:miter lim="400000"/>
          </a:ln>
        </p:spPr>
      </p:pic>
      <p:sp>
        <p:nvSpPr>
          <p:cNvPr id="34" name="Shape 34"/>
          <p:cNvSpPr/>
          <p:nvPr/>
        </p:nvSpPr>
        <p:spPr>
          <a:xfrm>
            <a:off x="464231" y="511286"/>
            <a:ext cx="23455539" cy="12693428"/>
          </a:xfrm>
          <a:prstGeom prst="rect">
            <a:avLst/>
          </a:prstGeom>
          <a:ln w="76200">
            <a:solidFill>
              <a:srgbClr val="FCC632"/>
            </a:solidFill>
            <a:miter lim="400000"/>
          </a:ln>
        </p:spPr>
        <p:txBody>
          <a:bodyPr lIns="50800" tIns="50800" rIns="50800" bIns="50800" anchor="ctr"/>
          <a:lstStyle/>
          <a:p>
            <a:pPr>
              <a:defRPr sz="3200">
                <a:solidFill>
                  <a:srgbClr val="FFFFFF"/>
                </a:solidFill>
              </a:defRPr>
            </a:pPr>
            <a:endParaRPr/>
          </a:p>
        </p:txBody>
      </p:sp>
      <p:sp>
        <p:nvSpPr>
          <p:cNvPr id="35" name="Shape 35"/>
          <p:cNvSpPr>
            <a:spLocks noGrp="1"/>
          </p:cNvSpPr>
          <p:nvPr>
            <p:ph type="body" idx="13"/>
          </p:nvPr>
        </p:nvSpPr>
        <p:spPr>
          <a:xfrm>
            <a:off x="1405848" y="1171290"/>
            <a:ext cx="20828001" cy="8831503"/>
          </a:xfrm>
          <a:prstGeom prst="rect">
            <a:avLst/>
          </a:prstGeom>
        </p:spPr>
        <p:txBody>
          <a:bodyPr>
            <a:noAutofit/>
          </a:bodyPr>
          <a:lstStyle>
            <a:lvl1pPr algn="l">
              <a:lnSpc>
                <a:spcPct val="80000"/>
              </a:lnSpc>
              <a:defRPr sz="10000">
                <a:solidFill>
                  <a:srgbClr val="FFFFFF"/>
                </a:solidFill>
                <a:latin typeface="Palatino"/>
                <a:ea typeface="Palatino"/>
                <a:cs typeface="Palatino"/>
                <a:sym typeface="Palatino"/>
              </a:defRPr>
            </a:lvl1pPr>
          </a:lstStyle>
          <a:p>
            <a:r>
              <a:t>Text Here</a:t>
            </a:r>
          </a:p>
        </p:txBody>
      </p:sp>
      <p:sp>
        <p:nvSpPr>
          <p:cNvPr id="36" name="Shape 3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Verse/Quote">
    <p:spTree>
      <p:nvGrpSpPr>
        <p:cNvPr id="1" name=""/>
        <p:cNvGrpSpPr/>
        <p:nvPr/>
      </p:nvGrpSpPr>
      <p:grpSpPr>
        <a:xfrm>
          <a:off x="0" y="0"/>
          <a:ext cx="0" cy="0"/>
          <a:chOff x="0" y="0"/>
          <a:chExt cx="0" cy="0"/>
        </a:xfrm>
      </p:grpSpPr>
      <p:pic>
        <p:nvPicPr>
          <p:cNvPr id="43" name="Laguna-Beach-Image-Cropped.jpg"/>
          <p:cNvPicPr>
            <a:picLocks noChangeAspect="1"/>
          </p:cNvPicPr>
          <p:nvPr/>
        </p:nvPicPr>
        <p:blipFill>
          <a:blip r:embed="rId2">
            <a:extLst/>
          </a:blip>
          <a:stretch>
            <a:fillRect/>
          </a:stretch>
        </p:blipFill>
        <p:spPr>
          <a:xfrm rot="20917663" flipH="1">
            <a:off x="-2633531" y="-3606515"/>
            <a:ext cx="30463862" cy="20929030"/>
          </a:xfrm>
          <a:prstGeom prst="rect">
            <a:avLst/>
          </a:prstGeom>
          <a:ln w="12700">
            <a:miter lim="400000"/>
          </a:ln>
        </p:spPr>
      </p:pic>
      <p:sp>
        <p:nvSpPr>
          <p:cNvPr id="44" name="Shape 44"/>
          <p:cNvSpPr/>
          <p:nvPr/>
        </p:nvSpPr>
        <p:spPr>
          <a:xfrm>
            <a:off x="464231" y="511286"/>
            <a:ext cx="23455539" cy="12693428"/>
          </a:xfrm>
          <a:prstGeom prst="rect">
            <a:avLst/>
          </a:prstGeom>
          <a:ln w="76200">
            <a:solidFill>
              <a:srgbClr val="FCC632"/>
            </a:solidFill>
            <a:miter lim="400000"/>
          </a:ln>
        </p:spPr>
        <p:txBody>
          <a:bodyPr lIns="50800" tIns="50800" rIns="50800" bIns="50800" anchor="ctr"/>
          <a:lstStyle/>
          <a:p>
            <a:pPr>
              <a:defRPr sz="3200">
                <a:solidFill>
                  <a:srgbClr val="FFFFFF"/>
                </a:solidFill>
              </a:defRPr>
            </a:pPr>
            <a:endParaRPr/>
          </a:p>
        </p:txBody>
      </p:sp>
      <p:sp>
        <p:nvSpPr>
          <p:cNvPr id="45" name="Shape 45"/>
          <p:cNvSpPr>
            <a:spLocks noGrp="1"/>
          </p:cNvSpPr>
          <p:nvPr>
            <p:ph type="body" idx="13"/>
          </p:nvPr>
        </p:nvSpPr>
        <p:spPr>
          <a:xfrm>
            <a:off x="1405848" y="1158590"/>
            <a:ext cx="20828001" cy="8831503"/>
          </a:xfrm>
          <a:prstGeom prst="rect">
            <a:avLst/>
          </a:prstGeom>
        </p:spPr>
        <p:txBody>
          <a:bodyPr>
            <a:noAutofit/>
          </a:bodyPr>
          <a:lstStyle>
            <a:lvl1pPr algn="l">
              <a:lnSpc>
                <a:spcPct val="80000"/>
              </a:lnSpc>
              <a:defRPr sz="10000">
                <a:solidFill>
                  <a:srgbClr val="FFFFFF"/>
                </a:solidFill>
                <a:latin typeface="Palatino"/>
                <a:ea typeface="Palatino"/>
                <a:cs typeface="Palatino"/>
                <a:sym typeface="Palatino"/>
              </a:defRPr>
            </a:lvl1pPr>
          </a:lstStyle>
          <a:p>
            <a:r>
              <a:t>Bible Verse/Quote Text</a:t>
            </a:r>
          </a:p>
        </p:txBody>
      </p:sp>
      <p:pic>
        <p:nvPicPr>
          <p:cNvPr id="46" name="pasted-image.pdf"/>
          <p:cNvPicPr>
            <a:picLocks/>
          </p:cNvPicPr>
          <p:nvPr/>
        </p:nvPicPr>
        <p:blipFill>
          <a:blip r:embed="rId3">
            <a:extLst/>
          </a:blip>
          <a:stretch>
            <a:fillRect/>
          </a:stretch>
        </p:blipFill>
        <p:spPr>
          <a:xfrm>
            <a:off x="12818366" y="10820340"/>
            <a:ext cx="10630194" cy="1715227"/>
          </a:xfrm>
          <a:prstGeom prst="rect">
            <a:avLst/>
          </a:prstGeom>
          <a:ln w="12700">
            <a:miter lim="400000"/>
          </a:ln>
        </p:spPr>
      </p:pic>
      <p:sp>
        <p:nvSpPr>
          <p:cNvPr id="47" name="Shape 47"/>
          <p:cNvSpPr>
            <a:spLocks noGrp="1"/>
          </p:cNvSpPr>
          <p:nvPr>
            <p:ph type="body" sz="quarter" idx="14"/>
          </p:nvPr>
        </p:nvSpPr>
        <p:spPr>
          <a:xfrm>
            <a:off x="13046066" y="10851080"/>
            <a:ext cx="10174793" cy="1577547"/>
          </a:xfrm>
          <a:prstGeom prst="rect">
            <a:avLst/>
          </a:prstGeom>
        </p:spPr>
        <p:txBody>
          <a:bodyPr>
            <a:noAutofit/>
          </a:bodyPr>
          <a:lstStyle/>
          <a:p>
            <a:pPr algn="r">
              <a:defRPr sz="8500" b="1">
                <a:solidFill>
                  <a:srgbClr val="FFFFFF"/>
                </a:solidFill>
                <a:latin typeface="Palatino"/>
                <a:ea typeface="Palatino"/>
                <a:cs typeface="Palatino"/>
                <a:sym typeface="Palatino"/>
              </a:defRPr>
            </a:pPr>
            <a:r>
              <a:t>Book 3:14-21 </a:t>
            </a:r>
            <a:r>
              <a:rPr sz="6000"/>
              <a:t>(VER)</a:t>
            </a:r>
          </a:p>
        </p:txBody>
      </p:sp>
      <p:sp>
        <p:nvSpPr>
          <p:cNvPr id="48" name="Shape 48"/>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Laguna-Beach-Image-Cropped.jpg"/>
          <p:cNvPicPr>
            <a:picLocks noChangeAspect="1"/>
          </p:cNvPicPr>
          <p:nvPr/>
        </p:nvPicPr>
        <p:blipFill>
          <a:blip r:embed="rId6">
            <a:extLst/>
          </a:blip>
          <a:stretch>
            <a:fillRect/>
          </a:stretch>
        </p:blipFill>
        <p:spPr>
          <a:xfrm rot="20917663" flipH="1">
            <a:off x="-2633531" y="-3606515"/>
            <a:ext cx="30463862" cy="20929030"/>
          </a:xfrm>
          <a:prstGeom prst="rect">
            <a:avLst/>
          </a:prstGeom>
          <a:ln w="12700">
            <a:miter lim="400000"/>
          </a:ln>
        </p:spPr>
      </p:pic>
      <p:sp>
        <p:nvSpPr>
          <p:cNvPr id="3" name="Shape 3"/>
          <p:cNvSpPr/>
          <p:nvPr/>
        </p:nvSpPr>
        <p:spPr>
          <a:xfrm>
            <a:off x="3053670" y="9736610"/>
            <a:ext cx="18276660" cy="2976250"/>
          </a:xfrm>
          <a:prstGeom prst="rect">
            <a:avLst/>
          </a:prstGeom>
          <a:solidFill>
            <a:srgbClr val="2466AC"/>
          </a:solidFill>
          <a:ln w="12700">
            <a:miter lim="400000"/>
          </a:ln>
          <a:effectLst>
            <a:outerShdw blurRad="38100" dist="25400" dir="5400000" rotWithShape="0">
              <a:srgbClr val="000000">
                <a:alpha val="50000"/>
              </a:srgbClr>
            </a:outerShdw>
          </a:effectLst>
        </p:spPr>
        <p:txBody>
          <a:bodyPr lIns="50800" tIns="50800" rIns="50800" bIns="50800" anchor="ctr"/>
          <a:lstStyle/>
          <a:p>
            <a:pPr>
              <a:defRPr sz="3200">
                <a:solidFill>
                  <a:srgbClr val="FFFFFF"/>
                </a:solidFill>
              </a:defRPr>
            </a:pPr>
            <a:endParaRPr/>
          </a:p>
        </p:txBody>
      </p:sp>
      <p:sp>
        <p:nvSpPr>
          <p:cNvPr id="4" name="Shape 4"/>
          <p:cNvSpPr>
            <a:spLocks noGrp="1"/>
          </p:cNvSpPr>
          <p:nvPr>
            <p:ph type="title"/>
          </p:nvPr>
        </p:nvSpPr>
        <p:spPr>
          <a:xfrm>
            <a:off x="1778000" y="9495310"/>
            <a:ext cx="20828000" cy="3101207"/>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lstStyle/>
          <a:p>
            <a:r>
              <a:t>Title Text</a:t>
            </a:r>
          </a:p>
        </p:txBody>
      </p:sp>
      <p:pic>
        <p:nvPicPr>
          <p:cNvPr id="5" name="pasted-image.pdf"/>
          <p:cNvPicPr>
            <a:picLocks noChangeAspect="1"/>
          </p:cNvPicPr>
          <p:nvPr/>
        </p:nvPicPr>
        <p:blipFill>
          <a:blip r:embed="rId7">
            <a:extLst/>
          </a:blip>
          <a:stretch>
            <a:fillRect/>
          </a:stretch>
        </p:blipFill>
        <p:spPr>
          <a:xfrm>
            <a:off x="4684611" y="599744"/>
            <a:ext cx="15827578" cy="8962471"/>
          </a:xfrm>
          <a:prstGeom prst="rect">
            <a:avLst/>
          </a:prstGeom>
          <a:ln w="12700">
            <a:miter lim="400000"/>
          </a:ln>
        </p:spPr>
      </p:pic>
      <p:sp>
        <p:nvSpPr>
          <p:cNvPr id="6" name="Shape 6"/>
          <p:cNvSpPr>
            <a:spLocks noGrp="1"/>
          </p:cNvSpPr>
          <p:nvPr>
            <p:ph type="body" idx="1"/>
          </p:nvPr>
        </p:nvSpPr>
        <p:spPr>
          <a:xfrm>
            <a:off x="1778000" y="7073900"/>
            <a:ext cx="20828000" cy="15875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ormAutofit/>
          </a:bodyPr>
          <a:lstStyle/>
          <a:p>
            <a:r>
              <a:t>Body Level One</a:t>
            </a:r>
          </a:p>
          <a:p>
            <a:pPr lvl="1"/>
            <a:r>
              <a:t>Body Level Two</a:t>
            </a:r>
          </a:p>
          <a:p>
            <a:pPr lvl="2"/>
            <a:r>
              <a:t>Body Level Three</a:t>
            </a:r>
          </a:p>
          <a:p>
            <a:pPr lvl="3"/>
            <a:r>
              <a:t>Body Level Four</a:t>
            </a:r>
          </a:p>
          <a:p>
            <a:pPr lvl="4"/>
            <a:r>
              <a:t>Body Level Five</a:t>
            </a:r>
          </a:p>
        </p:txBody>
      </p:sp>
      <p:sp>
        <p:nvSpPr>
          <p:cNvPr id="7" name="Shape 7"/>
          <p:cNvSpPr>
            <a:spLocks noGrp="1"/>
          </p:cNvSpPr>
          <p:nvPr>
            <p:ph type="sldNum" sz="quarter" idx="2"/>
          </p:nvPr>
        </p:nvSpPr>
        <p:spPr>
          <a:xfrm>
            <a:off x="11959031" y="13081000"/>
            <a:ext cx="453238" cy="469900"/>
          </a:xfrm>
          <a:prstGeom prst="rect">
            <a:avLst/>
          </a:prstGeom>
          <a:ln w="12700">
            <a:miter lim="400000"/>
          </a:ln>
        </p:spPr>
        <p:txBody>
          <a:bodyPr wrap="none" lIns="50800" tIns="50800" rIns="50800" bIns="50800">
            <a:spAutoFit/>
          </a:bodyPr>
          <a:lstStyle>
            <a:lvl1pPr>
              <a:defRPr sz="24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ransition spd="med"/>
  <p:txStyles>
    <p:titleStyle>
      <a:lvl1pPr marL="0" marR="0" indent="0" algn="ctr" defTabSz="825500" latinLnBrk="0">
        <a:lnSpc>
          <a:spcPct val="90000"/>
        </a:lnSpc>
        <a:spcBef>
          <a:spcPts val="0"/>
        </a:spcBef>
        <a:spcAft>
          <a:spcPts val="0"/>
        </a:spcAft>
        <a:buClrTx/>
        <a:buSzTx/>
        <a:buFontTx/>
        <a:buNone/>
        <a:tabLst/>
        <a:defRPr sz="9000" b="1" i="0" u="none" strike="noStrike" cap="all" spc="0" baseline="0">
          <a:ln>
            <a:noFill/>
          </a:ln>
          <a:solidFill>
            <a:srgbClr val="FFFFFF"/>
          </a:solidFill>
          <a:uFillTx/>
          <a:latin typeface="Verdana"/>
          <a:ea typeface="Verdana"/>
          <a:cs typeface="Verdana"/>
          <a:sym typeface="Verdana"/>
        </a:defRPr>
      </a:lvl1pPr>
      <a:lvl2pPr marL="0" marR="0" indent="228600" algn="ctr" defTabSz="825500" latinLnBrk="0">
        <a:lnSpc>
          <a:spcPct val="90000"/>
        </a:lnSpc>
        <a:spcBef>
          <a:spcPts val="0"/>
        </a:spcBef>
        <a:spcAft>
          <a:spcPts val="0"/>
        </a:spcAft>
        <a:buClrTx/>
        <a:buSzTx/>
        <a:buFontTx/>
        <a:buNone/>
        <a:tabLst/>
        <a:defRPr sz="9000" b="1" i="0" u="none" strike="noStrike" cap="all" spc="0" baseline="0">
          <a:ln>
            <a:noFill/>
          </a:ln>
          <a:solidFill>
            <a:srgbClr val="FFFFFF"/>
          </a:solidFill>
          <a:uFillTx/>
          <a:latin typeface="Verdana"/>
          <a:ea typeface="Verdana"/>
          <a:cs typeface="Verdana"/>
          <a:sym typeface="Verdana"/>
        </a:defRPr>
      </a:lvl2pPr>
      <a:lvl3pPr marL="0" marR="0" indent="457200" algn="ctr" defTabSz="825500" latinLnBrk="0">
        <a:lnSpc>
          <a:spcPct val="90000"/>
        </a:lnSpc>
        <a:spcBef>
          <a:spcPts val="0"/>
        </a:spcBef>
        <a:spcAft>
          <a:spcPts val="0"/>
        </a:spcAft>
        <a:buClrTx/>
        <a:buSzTx/>
        <a:buFontTx/>
        <a:buNone/>
        <a:tabLst/>
        <a:defRPr sz="9000" b="1" i="0" u="none" strike="noStrike" cap="all" spc="0" baseline="0">
          <a:ln>
            <a:noFill/>
          </a:ln>
          <a:solidFill>
            <a:srgbClr val="FFFFFF"/>
          </a:solidFill>
          <a:uFillTx/>
          <a:latin typeface="Verdana"/>
          <a:ea typeface="Verdana"/>
          <a:cs typeface="Verdana"/>
          <a:sym typeface="Verdana"/>
        </a:defRPr>
      </a:lvl3pPr>
      <a:lvl4pPr marL="0" marR="0" indent="685800" algn="ctr" defTabSz="825500" latinLnBrk="0">
        <a:lnSpc>
          <a:spcPct val="90000"/>
        </a:lnSpc>
        <a:spcBef>
          <a:spcPts val="0"/>
        </a:spcBef>
        <a:spcAft>
          <a:spcPts val="0"/>
        </a:spcAft>
        <a:buClrTx/>
        <a:buSzTx/>
        <a:buFontTx/>
        <a:buNone/>
        <a:tabLst/>
        <a:defRPr sz="9000" b="1" i="0" u="none" strike="noStrike" cap="all" spc="0" baseline="0">
          <a:ln>
            <a:noFill/>
          </a:ln>
          <a:solidFill>
            <a:srgbClr val="FFFFFF"/>
          </a:solidFill>
          <a:uFillTx/>
          <a:latin typeface="Verdana"/>
          <a:ea typeface="Verdana"/>
          <a:cs typeface="Verdana"/>
          <a:sym typeface="Verdana"/>
        </a:defRPr>
      </a:lvl4pPr>
      <a:lvl5pPr marL="0" marR="0" indent="914400" algn="ctr" defTabSz="825500" latinLnBrk="0">
        <a:lnSpc>
          <a:spcPct val="90000"/>
        </a:lnSpc>
        <a:spcBef>
          <a:spcPts val="0"/>
        </a:spcBef>
        <a:spcAft>
          <a:spcPts val="0"/>
        </a:spcAft>
        <a:buClrTx/>
        <a:buSzTx/>
        <a:buFontTx/>
        <a:buNone/>
        <a:tabLst/>
        <a:defRPr sz="9000" b="1" i="0" u="none" strike="noStrike" cap="all" spc="0" baseline="0">
          <a:ln>
            <a:noFill/>
          </a:ln>
          <a:solidFill>
            <a:srgbClr val="FFFFFF"/>
          </a:solidFill>
          <a:uFillTx/>
          <a:latin typeface="Verdana"/>
          <a:ea typeface="Verdana"/>
          <a:cs typeface="Verdana"/>
          <a:sym typeface="Verdana"/>
        </a:defRPr>
      </a:lvl5pPr>
      <a:lvl6pPr marL="0" marR="0" indent="1143000" algn="ctr" defTabSz="825500" latinLnBrk="0">
        <a:lnSpc>
          <a:spcPct val="90000"/>
        </a:lnSpc>
        <a:spcBef>
          <a:spcPts val="0"/>
        </a:spcBef>
        <a:spcAft>
          <a:spcPts val="0"/>
        </a:spcAft>
        <a:buClrTx/>
        <a:buSzTx/>
        <a:buFontTx/>
        <a:buNone/>
        <a:tabLst/>
        <a:defRPr sz="9000" b="1" i="0" u="none" strike="noStrike" cap="all" spc="0" baseline="0">
          <a:ln>
            <a:noFill/>
          </a:ln>
          <a:solidFill>
            <a:srgbClr val="FFFFFF"/>
          </a:solidFill>
          <a:uFillTx/>
          <a:latin typeface="Verdana"/>
          <a:ea typeface="Verdana"/>
          <a:cs typeface="Verdana"/>
          <a:sym typeface="Verdana"/>
        </a:defRPr>
      </a:lvl6pPr>
      <a:lvl7pPr marL="0" marR="0" indent="1371600" algn="ctr" defTabSz="825500" latinLnBrk="0">
        <a:lnSpc>
          <a:spcPct val="90000"/>
        </a:lnSpc>
        <a:spcBef>
          <a:spcPts val="0"/>
        </a:spcBef>
        <a:spcAft>
          <a:spcPts val="0"/>
        </a:spcAft>
        <a:buClrTx/>
        <a:buSzTx/>
        <a:buFontTx/>
        <a:buNone/>
        <a:tabLst/>
        <a:defRPr sz="9000" b="1" i="0" u="none" strike="noStrike" cap="all" spc="0" baseline="0">
          <a:ln>
            <a:noFill/>
          </a:ln>
          <a:solidFill>
            <a:srgbClr val="FFFFFF"/>
          </a:solidFill>
          <a:uFillTx/>
          <a:latin typeface="Verdana"/>
          <a:ea typeface="Verdana"/>
          <a:cs typeface="Verdana"/>
          <a:sym typeface="Verdana"/>
        </a:defRPr>
      </a:lvl7pPr>
      <a:lvl8pPr marL="0" marR="0" indent="1600200" algn="ctr" defTabSz="825500" latinLnBrk="0">
        <a:lnSpc>
          <a:spcPct val="90000"/>
        </a:lnSpc>
        <a:spcBef>
          <a:spcPts val="0"/>
        </a:spcBef>
        <a:spcAft>
          <a:spcPts val="0"/>
        </a:spcAft>
        <a:buClrTx/>
        <a:buSzTx/>
        <a:buFontTx/>
        <a:buNone/>
        <a:tabLst/>
        <a:defRPr sz="9000" b="1" i="0" u="none" strike="noStrike" cap="all" spc="0" baseline="0">
          <a:ln>
            <a:noFill/>
          </a:ln>
          <a:solidFill>
            <a:srgbClr val="FFFFFF"/>
          </a:solidFill>
          <a:uFillTx/>
          <a:latin typeface="Verdana"/>
          <a:ea typeface="Verdana"/>
          <a:cs typeface="Verdana"/>
          <a:sym typeface="Verdana"/>
        </a:defRPr>
      </a:lvl8pPr>
      <a:lvl9pPr marL="0" marR="0" indent="1828800" algn="ctr" defTabSz="825500" latinLnBrk="0">
        <a:lnSpc>
          <a:spcPct val="90000"/>
        </a:lnSpc>
        <a:spcBef>
          <a:spcPts val="0"/>
        </a:spcBef>
        <a:spcAft>
          <a:spcPts val="0"/>
        </a:spcAft>
        <a:buClrTx/>
        <a:buSzTx/>
        <a:buFontTx/>
        <a:buNone/>
        <a:tabLst/>
        <a:defRPr sz="9000" b="1" i="0" u="none" strike="noStrike" cap="all" spc="0" baseline="0">
          <a:ln>
            <a:noFill/>
          </a:ln>
          <a:solidFill>
            <a:srgbClr val="FFFFFF"/>
          </a:solidFill>
          <a:uFillTx/>
          <a:latin typeface="Verdana"/>
          <a:ea typeface="Verdana"/>
          <a:cs typeface="Verdana"/>
          <a:sym typeface="Verdana"/>
        </a:defRPr>
      </a:lvl9pPr>
    </p:titleStyle>
    <p:bodyStyle>
      <a:lvl1pPr marL="0" marR="0" indent="0" algn="ctr" defTabSz="8255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Helvetica Light"/>
        </a:defRPr>
      </a:lvl1pPr>
      <a:lvl2pPr marL="0" marR="0" indent="228600" algn="ctr" defTabSz="8255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Helvetica Light"/>
        </a:defRPr>
      </a:lvl2pPr>
      <a:lvl3pPr marL="0" marR="0" indent="457200" algn="ctr" defTabSz="8255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Helvetica Light"/>
        </a:defRPr>
      </a:lvl3pPr>
      <a:lvl4pPr marL="0" marR="0" indent="685800" algn="ctr" defTabSz="8255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Helvetica Light"/>
        </a:defRPr>
      </a:lvl4pPr>
      <a:lvl5pPr marL="0" marR="0" indent="914400" algn="ctr" defTabSz="8255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Helvetica Light"/>
        </a:defRPr>
      </a:lvl5pPr>
      <a:lvl6pPr marL="0" marR="0" indent="1143000" algn="ctr" defTabSz="8255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Helvetica Light"/>
        </a:defRPr>
      </a:lvl6pPr>
      <a:lvl7pPr marL="0" marR="0" indent="1371600" algn="ctr" defTabSz="8255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Helvetica Light"/>
        </a:defRPr>
      </a:lvl7pPr>
      <a:lvl8pPr marL="0" marR="0" indent="1600200" algn="ctr" defTabSz="8255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Helvetica Light"/>
        </a:defRPr>
      </a:lvl8pPr>
      <a:lvl9pPr marL="0" marR="0" indent="1828800" algn="ctr" defTabSz="8255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Helvetica Light"/>
        </a:defRPr>
      </a:lvl9pPr>
    </p:bodyStyle>
    <p:otherStyle>
      <a:lvl1pPr marL="0" marR="0" indent="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1pPr>
      <a:lvl2pPr marL="0" marR="0" indent="2286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2pPr>
      <a:lvl3pPr marL="0" marR="0" indent="4572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3pPr>
      <a:lvl4pPr marL="0" marR="0" indent="6858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4pPr>
      <a:lvl5pPr marL="0" marR="0" indent="9144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5pPr>
      <a:lvl6pPr marL="0" marR="0" indent="11430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6pPr>
      <a:lvl7pPr marL="0" marR="0" indent="13716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7pPr>
      <a:lvl8pPr marL="0" marR="0" indent="16002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8pPr>
      <a:lvl9pPr marL="0" marR="0" indent="18288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Shape 65"/>
          <p:cNvSpPr>
            <a:spLocks noGrp="1"/>
          </p:cNvSpPr>
          <p:nvPr>
            <p:ph type="ctrTitle"/>
          </p:nvPr>
        </p:nvSpPr>
        <p:spPr>
          <a:xfrm>
            <a:off x="1778000" y="9495310"/>
            <a:ext cx="20828000" cy="3506667"/>
          </a:xfrm>
          <a:prstGeom prst="rect">
            <a:avLst/>
          </a:prstGeom>
        </p:spPr>
        <p:txBody>
          <a:bodyPr/>
          <a:lstStyle/>
          <a:p>
            <a:r>
              <a:rPr lang="en-GB" dirty="0" smtClean="0"/>
              <a:t>Prayer in </a:t>
            </a:r>
            <a:r>
              <a:rPr lang="en-GB" smtClean="0"/>
              <a:t>5 dimensions</a:t>
            </a:r>
            <a:endParaRPr dirty="0"/>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3"/>
          </p:nvPr>
        </p:nvSpPr>
        <p:spPr/>
        <p:txBody>
          <a:bodyPr/>
          <a:lstStyle/>
          <a:p>
            <a:endParaRPr lang="en-GB" dirty="0" smtClean="0"/>
          </a:p>
          <a:p>
            <a:r>
              <a:rPr lang="en-GB" i="1" dirty="0" smtClean="0"/>
              <a:t>“For his Holy Spirit speaks to us </a:t>
            </a:r>
          </a:p>
          <a:p>
            <a:endParaRPr lang="en-GB" i="1" dirty="0" smtClean="0"/>
          </a:p>
          <a:p>
            <a:r>
              <a:rPr lang="en-GB" i="1" dirty="0" smtClean="0"/>
              <a:t>deep in our hearts and tells us that </a:t>
            </a:r>
          </a:p>
          <a:p>
            <a:endParaRPr lang="en-GB" i="1" dirty="0" smtClean="0"/>
          </a:p>
          <a:p>
            <a:r>
              <a:rPr lang="en-GB" i="1" dirty="0" smtClean="0"/>
              <a:t>we are </a:t>
            </a:r>
            <a:r>
              <a:rPr lang="en-GB" i="1" smtClean="0"/>
              <a:t>God’s children.” </a:t>
            </a:r>
            <a:endParaRPr lang="en-GB" i="1" dirty="0"/>
          </a:p>
        </p:txBody>
      </p:sp>
      <p:sp>
        <p:nvSpPr>
          <p:cNvPr id="3" name="Text Placeholder 2"/>
          <p:cNvSpPr>
            <a:spLocks noGrp="1"/>
          </p:cNvSpPr>
          <p:nvPr>
            <p:ph type="body" sz="quarter" idx="14"/>
          </p:nvPr>
        </p:nvSpPr>
        <p:spPr/>
        <p:txBody>
          <a:bodyPr/>
          <a:lstStyle/>
          <a:p>
            <a:r>
              <a:rPr lang="en-GB" dirty="0" smtClean="0"/>
              <a:t>Romans 8:16 (NLT)</a:t>
            </a:r>
            <a:endParaRPr lang="en-GB" dirty="0"/>
          </a:p>
        </p:txBody>
      </p:sp>
    </p:spTree>
    <p:extLst>
      <p:ext uri="{BB962C8B-B14F-4D97-AF65-F5344CB8AC3E}">
        <p14:creationId xmlns:p14="http://schemas.microsoft.com/office/powerpoint/2010/main" val="557930886"/>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3"/>
          </p:nvPr>
        </p:nvSpPr>
        <p:spPr/>
        <p:txBody>
          <a:bodyPr/>
          <a:lstStyle/>
          <a:p>
            <a:endParaRPr lang="en-GB" dirty="0" smtClean="0"/>
          </a:p>
          <a:p>
            <a:r>
              <a:rPr lang="en-GB" dirty="0" smtClean="0"/>
              <a:t>As we pray we look in, so as to connect with the Spirit within us. This ensures that our prayers are motivated, not just by our own desires, thoughts and emotions, but are in harmony with the Spirit.</a:t>
            </a:r>
            <a:endParaRPr lang="en-GB" dirty="0"/>
          </a:p>
        </p:txBody>
      </p:sp>
    </p:spTree>
    <p:extLst>
      <p:ext uri="{BB962C8B-B14F-4D97-AF65-F5344CB8AC3E}">
        <p14:creationId xmlns:p14="http://schemas.microsoft.com/office/powerpoint/2010/main" val="3611300589"/>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3"/>
          </p:nvPr>
        </p:nvSpPr>
        <p:spPr/>
        <p:txBody>
          <a:bodyPr/>
          <a:lstStyle/>
          <a:p>
            <a:endParaRPr lang="en-GB" dirty="0" smtClean="0"/>
          </a:p>
          <a:p>
            <a:r>
              <a:rPr lang="en-GB" dirty="0" smtClean="0"/>
              <a:t>Look in for the Spirit’s:</a:t>
            </a:r>
          </a:p>
          <a:p>
            <a:endParaRPr lang="en-GB" dirty="0"/>
          </a:p>
          <a:p>
            <a:pPr marL="1143000" indent="-1143000">
              <a:buFont typeface="Wingdings" panose="05000000000000000000" pitchFamily="2" charset="2"/>
              <a:buChar char="Ø"/>
            </a:pPr>
            <a:r>
              <a:rPr lang="en-GB" dirty="0" smtClean="0"/>
              <a:t>Help</a:t>
            </a:r>
          </a:p>
          <a:p>
            <a:pPr marL="1143000" indent="-1143000">
              <a:buFont typeface="Wingdings" panose="05000000000000000000" pitchFamily="2" charset="2"/>
              <a:buChar char="Ø"/>
            </a:pPr>
            <a:r>
              <a:rPr lang="en-GB" dirty="0" smtClean="0"/>
              <a:t>Inspiration</a:t>
            </a:r>
          </a:p>
          <a:p>
            <a:pPr marL="1143000" indent="-1143000">
              <a:buFont typeface="Wingdings" panose="05000000000000000000" pitchFamily="2" charset="2"/>
              <a:buChar char="Ø"/>
            </a:pPr>
            <a:r>
              <a:rPr lang="en-GB" dirty="0" smtClean="0"/>
              <a:t>Passion </a:t>
            </a:r>
            <a:endParaRPr lang="en-GB" dirty="0"/>
          </a:p>
        </p:txBody>
      </p:sp>
    </p:spTree>
    <p:extLst>
      <p:ext uri="{BB962C8B-B14F-4D97-AF65-F5344CB8AC3E}">
        <p14:creationId xmlns:p14="http://schemas.microsoft.com/office/powerpoint/2010/main" val="516110611"/>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The 4</a:t>
            </a:r>
            <a:r>
              <a:rPr lang="en-GB" baseline="30000" dirty="0" smtClean="0"/>
              <a:t>th</a:t>
            </a:r>
            <a:r>
              <a:rPr lang="en-GB" dirty="0" smtClean="0"/>
              <a:t> dimension</a:t>
            </a:r>
            <a:endParaRPr lang="en-GB" dirty="0"/>
          </a:p>
        </p:txBody>
      </p:sp>
      <p:sp>
        <p:nvSpPr>
          <p:cNvPr id="3" name="Text Placeholder 2"/>
          <p:cNvSpPr>
            <a:spLocks noGrp="1"/>
          </p:cNvSpPr>
          <p:nvPr>
            <p:ph type="body" idx="13"/>
          </p:nvPr>
        </p:nvSpPr>
        <p:spPr/>
        <p:txBody>
          <a:bodyPr/>
          <a:lstStyle/>
          <a:p>
            <a:r>
              <a:rPr lang="en-GB" dirty="0" smtClean="0"/>
              <a:t>The ‘here and now’ dimension</a:t>
            </a:r>
          </a:p>
          <a:p>
            <a:endParaRPr lang="en-GB" dirty="0"/>
          </a:p>
          <a:p>
            <a:r>
              <a:rPr lang="en-GB" i="1" dirty="0" smtClean="0"/>
              <a:t>“ I have eagerly desired to eat this Passover </a:t>
            </a:r>
            <a:r>
              <a:rPr lang="en-GB" i="1" u="sng" dirty="0" smtClean="0"/>
              <a:t>with you</a:t>
            </a:r>
            <a:r>
              <a:rPr lang="en-GB" i="1" dirty="0" smtClean="0"/>
              <a:t>…”</a:t>
            </a:r>
          </a:p>
          <a:p>
            <a:endParaRPr lang="en-GB" i="1" dirty="0"/>
          </a:p>
          <a:p>
            <a:r>
              <a:rPr lang="en-GB" dirty="0" smtClean="0"/>
              <a:t>Look around…</a:t>
            </a:r>
            <a:endParaRPr lang="en-GB" dirty="0"/>
          </a:p>
        </p:txBody>
      </p:sp>
    </p:spTree>
    <p:extLst>
      <p:ext uri="{BB962C8B-B14F-4D97-AF65-F5344CB8AC3E}">
        <p14:creationId xmlns:p14="http://schemas.microsoft.com/office/powerpoint/2010/main" val="2847121810"/>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3"/>
          </p:nvPr>
        </p:nvSpPr>
        <p:spPr/>
        <p:txBody>
          <a:bodyPr/>
          <a:lstStyle/>
          <a:p>
            <a:endParaRPr lang="en-GB" dirty="0" smtClean="0"/>
          </a:p>
          <a:p>
            <a:r>
              <a:rPr lang="en-GB" dirty="0" smtClean="0"/>
              <a:t>Our life as believers is not meant to be lived in isolation…</a:t>
            </a:r>
          </a:p>
          <a:p>
            <a:endParaRPr lang="en-GB" dirty="0"/>
          </a:p>
          <a:p>
            <a:r>
              <a:rPr lang="en-GB" dirty="0" smtClean="0"/>
              <a:t>Our prayers must reflect our sense of belonging to communities beyond ourselves…</a:t>
            </a:r>
          </a:p>
        </p:txBody>
      </p:sp>
    </p:spTree>
    <p:extLst>
      <p:ext uri="{BB962C8B-B14F-4D97-AF65-F5344CB8AC3E}">
        <p14:creationId xmlns:p14="http://schemas.microsoft.com/office/powerpoint/2010/main" val="2765046200"/>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3"/>
          </p:nvPr>
        </p:nvSpPr>
        <p:spPr/>
        <p:txBody>
          <a:bodyPr/>
          <a:lstStyle/>
          <a:p>
            <a:endParaRPr lang="en-GB" dirty="0" smtClean="0"/>
          </a:p>
          <a:p>
            <a:r>
              <a:rPr lang="en-GB" i="1" dirty="0" smtClean="0"/>
              <a:t>“Pray continually”  (NIV)</a:t>
            </a:r>
          </a:p>
          <a:p>
            <a:r>
              <a:rPr lang="en-GB" i="1" dirty="0" smtClean="0"/>
              <a:t>“Never stop praying” ((NIRV)</a:t>
            </a:r>
          </a:p>
          <a:p>
            <a:r>
              <a:rPr lang="en-GB" i="1" dirty="0" smtClean="0"/>
              <a:t>“Pray all the time!” (TRGV)</a:t>
            </a:r>
          </a:p>
          <a:p>
            <a:endParaRPr lang="en-GB" i="1" dirty="0"/>
          </a:p>
          <a:p>
            <a:r>
              <a:rPr lang="en-GB" dirty="0" smtClean="0"/>
              <a:t>Look around…and pray</a:t>
            </a:r>
            <a:endParaRPr lang="en-GB" dirty="0"/>
          </a:p>
          <a:p>
            <a:endParaRPr lang="en-GB" i="1" dirty="0"/>
          </a:p>
        </p:txBody>
      </p:sp>
      <p:sp>
        <p:nvSpPr>
          <p:cNvPr id="3" name="Text Placeholder 2"/>
          <p:cNvSpPr>
            <a:spLocks noGrp="1"/>
          </p:cNvSpPr>
          <p:nvPr>
            <p:ph type="body" sz="quarter" idx="14"/>
          </p:nvPr>
        </p:nvSpPr>
        <p:spPr/>
        <p:txBody>
          <a:bodyPr/>
          <a:lstStyle/>
          <a:p>
            <a:r>
              <a:rPr lang="en-GB" dirty="0" smtClean="0"/>
              <a:t>1 Thessalonians 5:17</a:t>
            </a:r>
            <a:endParaRPr lang="en-GB" dirty="0"/>
          </a:p>
        </p:txBody>
      </p:sp>
    </p:spTree>
    <p:extLst>
      <p:ext uri="{BB962C8B-B14F-4D97-AF65-F5344CB8AC3E}">
        <p14:creationId xmlns:p14="http://schemas.microsoft.com/office/powerpoint/2010/main" val="612510105"/>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The 5</a:t>
            </a:r>
            <a:r>
              <a:rPr lang="en-GB" baseline="30000" dirty="0" smtClean="0"/>
              <a:t>th</a:t>
            </a:r>
            <a:r>
              <a:rPr lang="en-GB" dirty="0" smtClean="0"/>
              <a:t> dimension</a:t>
            </a:r>
            <a:endParaRPr lang="en-GB" dirty="0"/>
          </a:p>
        </p:txBody>
      </p:sp>
      <p:sp>
        <p:nvSpPr>
          <p:cNvPr id="3" name="Text Placeholder 2"/>
          <p:cNvSpPr>
            <a:spLocks noGrp="1"/>
          </p:cNvSpPr>
          <p:nvPr>
            <p:ph type="body" idx="13"/>
          </p:nvPr>
        </p:nvSpPr>
        <p:spPr/>
        <p:txBody>
          <a:bodyPr/>
          <a:lstStyle/>
          <a:p>
            <a:r>
              <a:rPr lang="en-GB" dirty="0" smtClean="0"/>
              <a:t>The future dimension</a:t>
            </a:r>
          </a:p>
          <a:p>
            <a:endParaRPr lang="en-GB" dirty="0"/>
          </a:p>
          <a:p>
            <a:r>
              <a:rPr lang="en-GB" i="1" dirty="0" smtClean="0"/>
              <a:t>“until the Kingdom of God comes”</a:t>
            </a:r>
          </a:p>
          <a:p>
            <a:endParaRPr lang="en-GB" i="1" dirty="0"/>
          </a:p>
          <a:p>
            <a:r>
              <a:rPr lang="en-GB" dirty="0" smtClean="0"/>
              <a:t>Look forward…</a:t>
            </a:r>
            <a:endParaRPr lang="en-GB" dirty="0"/>
          </a:p>
        </p:txBody>
      </p:sp>
    </p:spTree>
    <p:extLst>
      <p:ext uri="{BB962C8B-B14F-4D97-AF65-F5344CB8AC3E}">
        <p14:creationId xmlns:p14="http://schemas.microsoft.com/office/powerpoint/2010/main" val="3979459991"/>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3"/>
          </p:nvPr>
        </p:nvSpPr>
        <p:spPr/>
        <p:txBody>
          <a:bodyPr/>
          <a:lstStyle/>
          <a:p>
            <a:endParaRPr lang="en-GB" dirty="0" smtClean="0"/>
          </a:p>
          <a:p>
            <a:r>
              <a:rPr lang="en-GB" dirty="0" smtClean="0"/>
              <a:t>We pray with an ‘until’ as we look forward to the kingdom coming in its full glory when the Lord Jesus appears in his majesty to put all things to rights.  </a:t>
            </a:r>
            <a:endParaRPr lang="en-GB" dirty="0"/>
          </a:p>
        </p:txBody>
      </p:sp>
    </p:spTree>
    <p:extLst>
      <p:ext uri="{BB962C8B-B14F-4D97-AF65-F5344CB8AC3E}">
        <p14:creationId xmlns:p14="http://schemas.microsoft.com/office/powerpoint/2010/main" val="1178421412"/>
      </p:ext>
    </p:extLst>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3"/>
          </p:nvPr>
        </p:nvSpPr>
        <p:spPr/>
        <p:txBody>
          <a:bodyPr/>
          <a:lstStyle/>
          <a:p>
            <a:endParaRPr lang="en-GB" dirty="0" smtClean="0"/>
          </a:p>
          <a:p>
            <a:r>
              <a:rPr lang="en-GB" i="1" dirty="0" smtClean="0"/>
              <a:t>“…while we wait for the blessed hope – the glorious appearing of our great God and Saviour Jesus Christ…”</a:t>
            </a:r>
            <a:endParaRPr lang="en-GB" i="1" dirty="0"/>
          </a:p>
        </p:txBody>
      </p:sp>
      <p:sp>
        <p:nvSpPr>
          <p:cNvPr id="3" name="Text Placeholder 2"/>
          <p:cNvSpPr>
            <a:spLocks noGrp="1"/>
          </p:cNvSpPr>
          <p:nvPr>
            <p:ph type="body" sz="quarter" idx="14"/>
          </p:nvPr>
        </p:nvSpPr>
        <p:spPr/>
        <p:txBody>
          <a:bodyPr/>
          <a:lstStyle/>
          <a:p>
            <a:r>
              <a:rPr lang="en-GB" dirty="0" smtClean="0"/>
              <a:t>Titus 2:13 (NIV)</a:t>
            </a:r>
            <a:endParaRPr lang="en-GB" dirty="0"/>
          </a:p>
        </p:txBody>
      </p:sp>
    </p:spTree>
    <p:extLst>
      <p:ext uri="{BB962C8B-B14F-4D97-AF65-F5344CB8AC3E}">
        <p14:creationId xmlns:p14="http://schemas.microsoft.com/office/powerpoint/2010/main" val="1424236795"/>
      </p:ext>
    </p:extLst>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3"/>
          </p:nvPr>
        </p:nvSpPr>
        <p:spPr/>
        <p:txBody>
          <a:bodyPr/>
          <a:lstStyle/>
          <a:p>
            <a:pPr marL="1143000" indent="-1143000">
              <a:buFont typeface="Wingdings" panose="05000000000000000000" pitchFamily="2" charset="2"/>
              <a:buChar char="Ø"/>
            </a:pPr>
            <a:endParaRPr lang="en-GB" dirty="0" smtClean="0"/>
          </a:p>
          <a:p>
            <a:pPr marL="1143000" indent="-1143000">
              <a:buFont typeface="Wingdings" panose="05000000000000000000" pitchFamily="2" charset="2"/>
              <a:buChar char="Ø"/>
            </a:pPr>
            <a:r>
              <a:rPr lang="en-GB" dirty="0" smtClean="0"/>
              <a:t>Look </a:t>
            </a:r>
            <a:r>
              <a:rPr lang="en-GB" i="1" dirty="0" smtClean="0"/>
              <a:t>back</a:t>
            </a:r>
            <a:r>
              <a:rPr lang="en-GB" dirty="0" smtClean="0"/>
              <a:t> to the Cross</a:t>
            </a:r>
          </a:p>
          <a:p>
            <a:pPr marL="1143000" indent="-1143000">
              <a:buFont typeface="Wingdings" panose="05000000000000000000" pitchFamily="2" charset="2"/>
              <a:buChar char="Ø"/>
            </a:pPr>
            <a:r>
              <a:rPr lang="en-GB" dirty="0" smtClean="0"/>
              <a:t>Look </a:t>
            </a:r>
            <a:r>
              <a:rPr lang="en-GB" i="1" dirty="0" smtClean="0"/>
              <a:t>up</a:t>
            </a:r>
            <a:r>
              <a:rPr lang="en-GB" dirty="0" smtClean="0"/>
              <a:t> to the Father</a:t>
            </a:r>
          </a:p>
          <a:p>
            <a:pPr marL="1143000" indent="-1143000">
              <a:buFont typeface="Wingdings" panose="05000000000000000000" pitchFamily="2" charset="2"/>
              <a:buChar char="Ø"/>
            </a:pPr>
            <a:r>
              <a:rPr lang="en-GB" dirty="0" smtClean="0"/>
              <a:t>Look </a:t>
            </a:r>
            <a:r>
              <a:rPr lang="en-GB" i="1" dirty="0" smtClean="0"/>
              <a:t>in</a:t>
            </a:r>
            <a:r>
              <a:rPr lang="en-GB" dirty="0" smtClean="0"/>
              <a:t> to the Spirit</a:t>
            </a:r>
          </a:p>
          <a:p>
            <a:pPr marL="1143000" indent="-1143000">
              <a:buFont typeface="Wingdings" panose="05000000000000000000" pitchFamily="2" charset="2"/>
              <a:buChar char="Ø"/>
            </a:pPr>
            <a:r>
              <a:rPr lang="en-GB" dirty="0" smtClean="0"/>
              <a:t>Look </a:t>
            </a:r>
            <a:r>
              <a:rPr lang="en-GB" i="1" dirty="0" smtClean="0"/>
              <a:t>around</a:t>
            </a:r>
            <a:r>
              <a:rPr lang="en-GB" dirty="0" smtClean="0"/>
              <a:t> to the world</a:t>
            </a:r>
          </a:p>
          <a:p>
            <a:pPr marL="1143000" indent="-1143000">
              <a:buFont typeface="Wingdings" panose="05000000000000000000" pitchFamily="2" charset="2"/>
              <a:buChar char="Ø"/>
            </a:pPr>
            <a:r>
              <a:rPr lang="en-GB" dirty="0" smtClean="0"/>
              <a:t>Look </a:t>
            </a:r>
            <a:r>
              <a:rPr lang="en-GB" i="1" dirty="0" smtClean="0"/>
              <a:t>forward</a:t>
            </a:r>
            <a:r>
              <a:rPr lang="en-GB" dirty="0" smtClean="0"/>
              <a:t> to the new Heaven and </a:t>
            </a:r>
            <a:r>
              <a:rPr lang="en-GB" dirty="0"/>
              <a:t>new Earth</a:t>
            </a:r>
          </a:p>
          <a:p>
            <a:pPr marL="1143000" indent="-1143000">
              <a:buFont typeface="Wingdings" panose="05000000000000000000" pitchFamily="2" charset="2"/>
              <a:buChar char="Ø"/>
            </a:pPr>
            <a:endParaRPr lang="en-GB" dirty="0" smtClean="0"/>
          </a:p>
          <a:p>
            <a:r>
              <a:rPr lang="en-GB" dirty="0" smtClean="0"/>
              <a:t>		</a:t>
            </a:r>
            <a:endParaRPr lang="en-GB" dirty="0"/>
          </a:p>
        </p:txBody>
      </p:sp>
    </p:spTree>
    <p:extLst>
      <p:ext uri="{BB962C8B-B14F-4D97-AF65-F5344CB8AC3E}">
        <p14:creationId xmlns:p14="http://schemas.microsoft.com/office/powerpoint/2010/main" val="1679464878"/>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Shape 67"/>
          <p:cNvSpPr>
            <a:spLocks noGrp="1"/>
          </p:cNvSpPr>
          <p:nvPr>
            <p:ph type="title"/>
          </p:nvPr>
        </p:nvSpPr>
        <p:spPr>
          <a:prstGeom prst="rect">
            <a:avLst/>
          </a:prstGeom>
        </p:spPr>
        <p:txBody>
          <a:bodyPr/>
          <a:lstStyle/>
          <a:p>
            <a:pPr algn="ctr"/>
            <a:r>
              <a:rPr lang="en-GB" dirty="0" smtClean="0"/>
              <a:t>The 1</a:t>
            </a:r>
            <a:r>
              <a:rPr lang="en-GB" baseline="30000" dirty="0" smtClean="0"/>
              <a:t>st</a:t>
            </a:r>
            <a:r>
              <a:rPr lang="en-GB" dirty="0" smtClean="0"/>
              <a:t> dimension: </a:t>
            </a:r>
            <a:endParaRPr dirty="0"/>
          </a:p>
        </p:txBody>
      </p:sp>
      <p:sp>
        <p:nvSpPr>
          <p:cNvPr id="68" name="Shape 68"/>
          <p:cNvSpPr>
            <a:spLocks noGrp="1"/>
          </p:cNvSpPr>
          <p:nvPr>
            <p:ph type="body" idx="13"/>
          </p:nvPr>
        </p:nvSpPr>
        <p:spPr>
          <a:xfrm>
            <a:off x="1750840" y="2681536"/>
            <a:ext cx="20828001" cy="9476093"/>
          </a:xfrm>
          <a:prstGeom prst="rect">
            <a:avLst/>
          </a:prstGeom>
        </p:spPr>
        <p:txBody>
          <a:bodyPr/>
          <a:lstStyle/>
          <a:p>
            <a:endParaRPr lang="en-GB" dirty="0" smtClean="0"/>
          </a:p>
          <a:p>
            <a:r>
              <a:rPr lang="en-GB" dirty="0" smtClean="0"/>
              <a:t>The historical dimension:</a:t>
            </a:r>
          </a:p>
          <a:p>
            <a:endParaRPr lang="en-GB" dirty="0"/>
          </a:p>
          <a:p>
            <a:r>
              <a:rPr lang="en-GB" i="1" dirty="0" smtClean="0"/>
              <a:t>“Do this in remembrance…”</a:t>
            </a:r>
          </a:p>
          <a:p>
            <a:endParaRPr lang="en-GB" i="1" dirty="0"/>
          </a:p>
          <a:p>
            <a:r>
              <a:rPr lang="en-GB" dirty="0" smtClean="0"/>
              <a:t>Look back…to the Cross</a:t>
            </a:r>
            <a:endParaRPr dirty="0"/>
          </a:p>
        </p:txBody>
      </p:sp>
    </p:spTree>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GB" dirty="0" smtClean="0"/>
              <a:t>COMMUNION</a:t>
            </a:r>
            <a:endParaRPr lang="en-GB" dirty="0"/>
          </a:p>
        </p:txBody>
      </p:sp>
      <p:sp>
        <p:nvSpPr>
          <p:cNvPr id="4" name="Text Placeholder 3"/>
          <p:cNvSpPr>
            <a:spLocks noGrp="1"/>
          </p:cNvSpPr>
          <p:nvPr>
            <p:ph type="body" idx="13"/>
          </p:nvPr>
        </p:nvSpPr>
        <p:spPr/>
        <p:txBody>
          <a:bodyPr/>
          <a:lstStyle/>
          <a:p>
            <a:endParaRPr lang="en-GB" dirty="0" smtClean="0"/>
          </a:p>
          <a:p>
            <a:pPr marL="1143000" indent="-1143000">
              <a:buFont typeface="Wingdings" panose="05000000000000000000" pitchFamily="2" charset="2"/>
              <a:buChar char="Ø"/>
            </a:pPr>
            <a:r>
              <a:rPr lang="en-GB" dirty="0" smtClean="0"/>
              <a:t>Look back to the cross in gratitude</a:t>
            </a:r>
          </a:p>
          <a:p>
            <a:pPr marL="1143000" indent="-1143000">
              <a:buFont typeface="Wingdings" panose="05000000000000000000" pitchFamily="2" charset="2"/>
              <a:buChar char="Ø"/>
            </a:pPr>
            <a:r>
              <a:rPr lang="en-GB" dirty="0" smtClean="0"/>
              <a:t>Look up to Father in love</a:t>
            </a:r>
          </a:p>
          <a:p>
            <a:pPr marL="1143000" indent="-1143000">
              <a:buFont typeface="Wingdings" panose="05000000000000000000" pitchFamily="2" charset="2"/>
              <a:buChar char="Ø"/>
            </a:pPr>
            <a:r>
              <a:rPr lang="en-GB" dirty="0" smtClean="0"/>
              <a:t>Look in to the Spirit in expectation</a:t>
            </a:r>
          </a:p>
          <a:p>
            <a:pPr marL="1143000" indent="-1143000">
              <a:buFont typeface="Wingdings" panose="05000000000000000000" pitchFamily="2" charset="2"/>
              <a:buChar char="Ø"/>
            </a:pPr>
            <a:r>
              <a:rPr lang="en-GB" dirty="0" smtClean="0"/>
              <a:t>Look around – enjoy Family</a:t>
            </a:r>
          </a:p>
          <a:p>
            <a:pPr marL="1143000" indent="-1143000">
              <a:buFont typeface="Wingdings" panose="05000000000000000000" pitchFamily="2" charset="2"/>
              <a:buChar char="Ø"/>
            </a:pPr>
            <a:r>
              <a:rPr lang="en-GB" dirty="0" smtClean="0"/>
              <a:t>Look forward – Come Lord Jesus!</a:t>
            </a:r>
          </a:p>
          <a:p>
            <a:pPr marL="1143000" indent="-1143000">
              <a:buFont typeface="Wingdings" panose="05000000000000000000" pitchFamily="2" charset="2"/>
              <a:buChar char="Ø"/>
            </a:pPr>
            <a:endParaRPr lang="en-GB" dirty="0"/>
          </a:p>
        </p:txBody>
      </p:sp>
    </p:spTree>
    <p:extLst>
      <p:ext uri="{BB962C8B-B14F-4D97-AF65-F5344CB8AC3E}">
        <p14:creationId xmlns:p14="http://schemas.microsoft.com/office/powerpoint/2010/main" val="4231970744"/>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3"/>
          </p:nvPr>
        </p:nvSpPr>
        <p:spPr>
          <a:xfrm>
            <a:off x="1822848" y="2249488"/>
            <a:ext cx="20828001" cy="8831503"/>
          </a:xfrm>
        </p:spPr>
        <p:txBody>
          <a:bodyPr>
            <a:normAutofit/>
          </a:bodyPr>
          <a:lstStyle/>
          <a:p>
            <a:endParaRPr lang="en-GB" dirty="0" smtClean="0"/>
          </a:p>
          <a:p>
            <a:r>
              <a:rPr lang="en-GB" dirty="0" smtClean="0"/>
              <a:t>We were:</a:t>
            </a:r>
          </a:p>
          <a:p>
            <a:endParaRPr lang="en-GB" dirty="0" smtClean="0"/>
          </a:p>
          <a:p>
            <a:pPr marL="1143000" indent="-1143000">
              <a:buFont typeface="Wingdings" panose="05000000000000000000" pitchFamily="2" charset="2"/>
              <a:buChar char="Ø"/>
            </a:pPr>
            <a:r>
              <a:rPr lang="en-GB" dirty="0" smtClean="0"/>
              <a:t>Alienated</a:t>
            </a:r>
          </a:p>
          <a:p>
            <a:pPr marL="1143000" indent="-1143000">
              <a:buFont typeface="Wingdings" panose="05000000000000000000" pitchFamily="2" charset="2"/>
              <a:buChar char="Ø"/>
            </a:pPr>
            <a:r>
              <a:rPr lang="en-GB" dirty="0" smtClean="0"/>
              <a:t>Enemies</a:t>
            </a:r>
          </a:p>
          <a:p>
            <a:pPr marL="1143000" indent="-1143000">
              <a:buFont typeface="Wingdings" panose="05000000000000000000" pitchFamily="2" charset="2"/>
              <a:buChar char="Ø"/>
            </a:pPr>
            <a:r>
              <a:rPr lang="en-GB" dirty="0" smtClean="0"/>
              <a:t>Our behaviour evil</a:t>
            </a:r>
          </a:p>
          <a:p>
            <a:pPr marL="1143000" indent="-1143000">
              <a:buFont typeface="Wingdings" panose="05000000000000000000" pitchFamily="2" charset="2"/>
              <a:buChar char="Ø"/>
            </a:pPr>
            <a:endParaRPr lang="en-GB" dirty="0"/>
          </a:p>
        </p:txBody>
      </p:sp>
    </p:spTree>
    <p:extLst>
      <p:ext uri="{BB962C8B-B14F-4D97-AF65-F5344CB8AC3E}">
        <p14:creationId xmlns:p14="http://schemas.microsoft.com/office/powerpoint/2010/main" val="1225583002"/>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3"/>
          </p:nvPr>
        </p:nvSpPr>
        <p:spPr/>
        <p:txBody>
          <a:bodyPr/>
          <a:lstStyle/>
          <a:p>
            <a:r>
              <a:rPr lang="en-GB" dirty="0" smtClean="0"/>
              <a:t>We are:</a:t>
            </a:r>
          </a:p>
          <a:p>
            <a:endParaRPr lang="en-GB" dirty="0"/>
          </a:p>
          <a:p>
            <a:pPr marL="1143000" indent="-1143000">
              <a:buFont typeface="Wingdings" panose="05000000000000000000" pitchFamily="2" charset="2"/>
              <a:buChar char="Ø"/>
            </a:pPr>
            <a:r>
              <a:rPr lang="en-GB" dirty="0" smtClean="0"/>
              <a:t>Reconciled</a:t>
            </a:r>
          </a:p>
          <a:p>
            <a:pPr marL="1143000" indent="-1143000">
              <a:buFont typeface="Wingdings" panose="05000000000000000000" pitchFamily="2" charset="2"/>
              <a:buChar char="Ø"/>
            </a:pPr>
            <a:r>
              <a:rPr lang="en-GB" dirty="0" smtClean="0"/>
              <a:t>Holy</a:t>
            </a:r>
          </a:p>
          <a:p>
            <a:pPr marL="1143000" indent="-1143000">
              <a:buFont typeface="Wingdings" panose="05000000000000000000" pitchFamily="2" charset="2"/>
              <a:buChar char="Ø"/>
            </a:pPr>
            <a:r>
              <a:rPr lang="en-GB" dirty="0" smtClean="0"/>
              <a:t>Without blemish</a:t>
            </a:r>
          </a:p>
          <a:p>
            <a:pPr marL="1143000" indent="-1143000">
              <a:buFont typeface="Wingdings" panose="05000000000000000000" pitchFamily="2" charset="2"/>
              <a:buChar char="Ø"/>
            </a:pPr>
            <a:r>
              <a:rPr lang="en-GB" dirty="0" smtClean="0"/>
              <a:t>Free from accusation</a:t>
            </a:r>
            <a:endParaRPr lang="en-GB" dirty="0"/>
          </a:p>
        </p:txBody>
      </p:sp>
      <p:sp>
        <p:nvSpPr>
          <p:cNvPr id="3" name="Text Placeholder 2"/>
          <p:cNvSpPr>
            <a:spLocks noGrp="1"/>
          </p:cNvSpPr>
          <p:nvPr>
            <p:ph type="body" sz="quarter" idx="14"/>
          </p:nvPr>
        </p:nvSpPr>
        <p:spPr/>
        <p:txBody>
          <a:bodyPr/>
          <a:lstStyle/>
          <a:p>
            <a:r>
              <a:rPr lang="en-GB" dirty="0" smtClean="0"/>
              <a:t>Colossians 1:21-22</a:t>
            </a:r>
            <a:endParaRPr lang="en-GB" dirty="0"/>
          </a:p>
        </p:txBody>
      </p:sp>
    </p:spTree>
    <p:extLst>
      <p:ext uri="{BB962C8B-B14F-4D97-AF65-F5344CB8AC3E}">
        <p14:creationId xmlns:p14="http://schemas.microsoft.com/office/powerpoint/2010/main" val="172228263"/>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3"/>
          </p:nvPr>
        </p:nvSpPr>
        <p:spPr/>
        <p:txBody>
          <a:bodyPr/>
          <a:lstStyle/>
          <a:p>
            <a:endParaRPr lang="en-GB" dirty="0" smtClean="0"/>
          </a:p>
          <a:p>
            <a:endParaRPr lang="en-GB" dirty="0"/>
          </a:p>
          <a:p>
            <a:endParaRPr lang="en-GB" dirty="0" smtClean="0"/>
          </a:p>
          <a:p>
            <a:r>
              <a:rPr lang="en-GB" dirty="0" smtClean="0"/>
              <a:t>We look back in wonder and gratitude for the Cross and all the benefits flowing from it</a:t>
            </a:r>
            <a:endParaRPr lang="en-GB" dirty="0"/>
          </a:p>
        </p:txBody>
      </p:sp>
    </p:spTree>
    <p:extLst>
      <p:ext uri="{BB962C8B-B14F-4D97-AF65-F5344CB8AC3E}">
        <p14:creationId xmlns:p14="http://schemas.microsoft.com/office/powerpoint/2010/main" val="4073080271"/>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The 2</a:t>
            </a:r>
            <a:r>
              <a:rPr lang="en-GB" baseline="30000" dirty="0" smtClean="0"/>
              <a:t>nd</a:t>
            </a:r>
            <a:r>
              <a:rPr lang="en-GB" dirty="0" smtClean="0"/>
              <a:t> dimension</a:t>
            </a:r>
            <a:endParaRPr lang="en-GB" dirty="0"/>
          </a:p>
        </p:txBody>
      </p:sp>
      <p:sp>
        <p:nvSpPr>
          <p:cNvPr id="3" name="Text Placeholder 2"/>
          <p:cNvSpPr>
            <a:spLocks noGrp="1"/>
          </p:cNvSpPr>
          <p:nvPr>
            <p:ph type="body" idx="13"/>
          </p:nvPr>
        </p:nvSpPr>
        <p:spPr/>
        <p:txBody>
          <a:bodyPr/>
          <a:lstStyle/>
          <a:p>
            <a:endParaRPr lang="en-GB" dirty="0"/>
          </a:p>
          <a:p>
            <a:r>
              <a:rPr lang="en-GB" dirty="0" smtClean="0"/>
              <a:t>The relational dimension:</a:t>
            </a:r>
          </a:p>
          <a:p>
            <a:endParaRPr lang="en-GB" dirty="0"/>
          </a:p>
          <a:p>
            <a:r>
              <a:rPr lang="en-GB" i="1" dirty="0" smtClean="0"/>
              <a:t>“…he gave thanks…”</a:t>
            </a:r>
          </a:p>
          <a:p>
            <a:endParaRPr lang="en-GB" i="1" dirty="0"/>
          </a:p>
          <a:p>
            <a:r>
              <a:rPr lang="en-GB" dirty="0" smtClean="0"/>
              <a:t>Look up…into the face</a:t>
            </a:r>
          </a:p>
          <a:p>
            <a:r>
              <a:rPr lang="en-GB" dirty="0"/>
              <a:t>o</a:t>
            </a:r>
            <a:r>
              <a:rPr lang="en-GB" dirty="0" smtClean="0"/>
              <a:t>f Abba</a:t>
            </a:r>
          </a:p>
          <a:p>
            <a:endParaRPr lang="en-GB" i="1" dirty="0"/>
          </a:p>
          <a:p>
            <a:endParaRPr lang="en-GB" i="1" dirty="0"/>
          </a:p>
        </p:txBody>
      </p:sp>
    </p:spTree>
    <p:extLst>
      <p:ext uri="{BB962C8B-B14F-4D97-AF65-F5344CB8AC3E}">
        <p14:creationId xmlns:p14="http://schemas.microsoft.com/office/powerpoint/2010/main" val="2187663090"/>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3"/>
          </p:nvPr>
        </p:nvSpPr>
        <p:spPr/>
        <p:txBody>
          <a:bodyPr/>
          <a:lstStyle/>
          <a:p>
            <a:endParaRPr lang="en-GB" dirty="0" smtClean="0"/>
          </a:p>
          <a:p>
            <a:r>
              <a:rPr lang="en-GB" i="1" dirty="0" smtClean="0"/>
              <a:t>“…pray about everything, telling God</a:t>
            </a:r>
          </a:p>
          <a:p>
            <a:endParaRPr lang="en-GB" i="1" dirty="0"/>
          </a:p>
          <a:p>
            <a:r>
              <a:rPr lang="en-GB" i="1" dirty="0"/>
              <a:t>w</a:t>
            </a:r>
            <a:r>
              <a:rPr lang="en-GB" i="1" dirty="0" smtClean="0"/>
              <a:t>hat we need and thanking him for </a:t>
            </a:r>
          </a:p>
          <a:p>
            <a:endParaRPr lang="en-GB" i="1" dirty="0"/>
          </a:p>
          <a:p>
            <a:r>
              <a:rPr lang="en-GB" i="1" dirty="0"/>
              <a:t>a</a:t>
            </a:r>
            <a:r>
              <a:rPr lang="en-GB" i="1" dirty="0" smtClean="0"/>
              <a:t>ll he has done”</a:t>
            </a:r>
            <a:endParaRPr lang="en-GB" i="1" dirty="0"/>
          </a:p>
        </p:txBody>
      </p:sp>
      <p:sp>
        <p:nvSpPr>
          <p:cNvPr id="3" name="Text Placeholder 2"/>
          <p:cNvSpPr>
            <a:spLocks noGrp="1"/>
          </p:cNvSpPr>
          <p:nvPr>
            <p:ph type="body" sz="quarter" idx="14"/>
          </p:nvPr>
        </p:nvSpPr>
        <p:spPr/>
        <p:txBody>
          <a:bodyPr/>
          <a:lstStyle/>
          <a:p>
            <a:r>
              <a:rPr lang="en-GB" dirty="0" smtClean="0"/>
              <a:t>Philippians 4:6 (NLT)</a:t>
            </a:r>
          </a:p>
          <a:p>
            <a:r>
              <a:rPr lang="en-GB" dirty="0"/>
              <a:t>(</a:t>
            </a:r>
            <a:r>
              <a:rPr lang="en-GB" dirty="0" smtClean="0"/>
              <a:t>adapted)</a:t>
            </a:r>
            <a:endParaRPr lang="en-GB" dirty="0"/>
          </a:p>
        </p:txBody>
      </p:sp>
    </p:spTree>
    <p:extLst>
      <p:ext uri="{BB962C8B-B14F-4D97-AF65-F5344CB8AC3E}">
        <p14:creationId xmlns:p14="http://schemas.microsoft.com/office/powerpoint/2010/main" val="1275750398"/>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3"/>
          </p:nvPr>
        </p:nvSpPr>
        <p:spPr/>
        <p:txBody>
          <a:bodyPr/>
          <a:lstStyle/>
          <a:p>
            <a:endParaRPr lang="en-GB" dirty="0" smtClean="0"/>
          </a:p>
          <a:p>
            <a:endParaRPr lang="en-GB" dirty="0"/>
          </a:p>
          <a:p>
            <a:endParaRPr lang="en-GB" dirty="0" smtClean="0"/>
          </a:p>
          <a:p>
            <a:r>
              <a:rPr lang="en-GB" dirty="0" smtClean="0"/>
              <a:t>We look up in love and trust</a:t>
            </a:r>
            <a:endParaRPr lang="en-GB" dirty="0"/>
          </a:p>
        </p:txBody>
      </p:sp>
    </p:spTree>
    <p:extLst>
      <p:ext uri="{BB962C8B-B14F-4D97-AF65-F5344CB8AC3E}">
        <p14:creationId xmlns:p14="http://schemas.microsoft.com/office/powerpoint/2010/main" val="1728478809"/>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The 3</a:t>
            </a:r>
            <a:r>
              <a:rPr lang="en-GB" baseline="30000" dirty="0" smtClean="0"/>
              <a:t>rd</a:t>
            </a:r>
            <a:r>
              <a:rPr lang="en-GB" dirty="0" smtClean="0"/>
              <a:t> dimension</a:t>
            </a:r>
            <a:endParaRPr lang="en-GB" dirty="0"/>
          </a:p>
        </p:txBody>
      </p:sp>
      <p:sp>
        <p:nvSpPr>
          <p:cNvPr id="3" name="Text Placeholder 2"/>
          <p:cNvSpPr>
            <a:spLocks noGrp="1"/>
          </p:cNvSpPr>
          <p:nvPr>
            <p:ph type="body" idx="13"/>
          </p:nvPr>
        </p:nvSpPr>
        <p:spPr/>
        <p:txBody>
          <a:bodyPr/>
          <a:lstStyle/>
          <a:p>
            <a:r>
              <a:rPr lang="en-GB" dirty="0"/>
              <a:t>The inward </a:t>
            </a:r>
            <a:r>
              <a:rPr lang="en-GB" dirty="0" smtClean="0"/>
              <a:t>dimension</a:t>
            </a:r>
          </a:p>
          <a:p>
            <a:endParaRPr lang="en-GB" dirty="0"/>
          </a:p>
          <a:p>
            <a:r>
              <a:rPr lang="en-GB" i="1" dirty="0" smtClean="0"/>
              <a:t>“This cup in the new covenant…”</a:t>
            </a:r>
          </a:p>
          <a:p>
            <a:endParaRPr lang="en-GB" i="1" dirty="0"/>
          </a:p>
          <a:p>
            <a:r>
              <a:rPr lang="en-GB" dirty="0" smtClean="0"/>
              <a:t>The covenant of the Spirit</a:t>
            </a:r>
          </a:p>
          <a:p>
            <a:endParaRPr lang="en-GB" dirty="0"/>
          </a:p>
          <a:p>
            <a:r>
              <a:rPr lang="en-GB" dirty="0" smtClean="0"/>
              <a:t>Look in…to the Spirit</a:t>
            </a:r>
            <a:endParaRPr lang="en-GB" dirty="0"/>
          </a:p>
        </p:txBody>
      </p:sp>
    </p:spTree>
    <p:extLst>
      <p:ext uri="{BB962C8B-B14F-4D97-AF65-F5344CB8AC3E}">
        <p14:creationId xmlns:p14="http://schemas.microsoft.com/office/powerpoint/2010/main" val="3035844528"/>
      </p:ext>
    </p:extLst>
  </p:cSld>
  <p:clrMapOvr>
    <a:masterClrMapping/>
  </p:clrMapOvr>
  <p:transition spd="med"/>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131</TotalTime>
  <Words>433</Words>
  <Application>Microsoft Office PowerPoint</Application>
  <PresentationFormat>Custom</PresentationFormat>
  <Paragraphs>111</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White</vt:lpstr>
      <vt:lpstr>Prayer in 5 dimensions</vt:lpstr>
      <vt:lpstr>The 1st dimension: </vt:lpstr>
      <vt:lpstr>PowerPoint Presentation</vt:lpstr>
      <vt:lpstr>PowerPoint Presentation</vt:lpstr>
      <vt:lpstr>PowerPoint Presentation</vt:lpstr>
      <vt:lpstr>The 2nd dimension</vt:lpstr>
      <vt:lpstr>PowerPoint Presentation</vt:lpstr>
      <vt:lpstr>PowerPoint Presentation</vt:lpstr>
      <vt:lpstr>The 3rd dimension</vt:lpstr>
      <vt:lpstr>PowerPoint Presentation</vt:lpstr>
      <vt:lpstr>PowerPoint Presentation</vt:lpstr>
      <vt:lpstr>PowerPoint Presentation</vt:lpstr>
      <vt:lpstr>The 4th dimension</vt:lpstr>
      <vt:lpstr>PowerPoint Presentation</vt:lpstr>
      <vt:lpstr>PowerPoint Presentation</vt:lpstr>
      <vt:lpstr>The 5th dimension</vt:lpstr>
      <vt:lpstr>PowerPoint Presentation</vt:lpstr>
      <vt:lpstr>PowerPoint Presentation</vt:lpstr>
      <vt:lpstr>PowerPoint Presentation</vt:lpstr>
      <vt:lpstr>COMMUNION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Prayer in 5 dimensions</dc:title>
  <dc:creator>Tony Gray</dc:creator>
  <cp:lastModifiedBy>Tony Gray</cp:lastModifiedBy>
  <cp:revision>12</cp:revision>
  <dcterms:modified xsi:type="dcterms:W3CDTF">2018-03-05T16:42:39Z</dcterms:modified>
</cp:coreProperties>
</file>