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61" r:id="rId5"/>
    <p:sldId id="264" r:id="rId6"/>
    <p:sldId id="262" r:id="rId7"/>
    <p:sldId id="265" r:id="rId8"/>
    <p:sldId id="263" r:id="rId9"/>
    <p:sldId id="266" r:id="rId10"/>
    <p:sldId id="268" r:id="rId11"/>
    <p:sldId id="269" r:id="rId12"/>
    <p:sldId id="270"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1" d="100"/>
          <a:sy n="21" d="100"/>
        </p:scale>
        <p:origin x="-84"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xfrm>
            <a:off x="1143000" y="685800"/>
            <a:ext cx="4572000" cy="3429000"/>
          </a:xfrm>
          <a:prstGeom prst="rect">
            <a:avLst/>
          </a:prstGeom>
        </p:spPr>
        <p:txBody>
          <a:bodyPr/>
          <a:lstStyle/>
          <a:p>
            <a:endParaRPr/>
          </a:p>
        </p:txBody>
      </p:sp>
      <p:sp>
        <p:nvSpPr>
          <p:cNvPr id="63" name="Shape 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24783947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r>
              <a:t>Title Text</a:t>
            </a:r>
          </a:p>
        </p:txBody>
      </p:sp>
      <p:sp>
        <p:nvSpPr>
          <p:cNvPr id="15" name="Shape 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Text">
    <p:spTree>
      <p:nvGrpSpPr>
        <p:cNvPr id="1" name=""/>
        <p:cNvGrpSpPr/>
        <p:nvPr/>
      </p:nvGrpSpPr>
      <p:grpSpPr>
        <a:xfrm>
          <a:off x="0" y="0"/>
          <a:ext cx="0" cy="0"/>
          <a:chOff x="0" y="0"/>
          <a:chExt cx="0" cy="0"/>
        </a:xfrm>
      </p:grpSpPr>
      <p:pic>
        <p:nvPicPr>
          <p:cNvPr id="22" name="Laguna-Beach-Image-Cropped.jpg"/>
          <p:cNvPicPr>
            <a:picLocks noChangeAspect="1"/>
          </p:cNvPicPr>
          <p:nvPr/>
        </p:nvPicPr>
        <p:blipFill>
          <a:blip r:embed="rId2">
            <a:extLst/>
          </a:blip>
          <a:stretch>
            <a:fillRect/>
          </a:stretch>
        </p:blipFill>
        <p:spPr>
          <a:xfrm rot="20917663" flipH="1">
            <a:off x="-2633531" y="-3606515"/>
            <a:ext cx="30463862" cy="20929030"/>
          </a:xfrm>
          <a:prstGeom prst="rect">
            <a:avLst/>
          </a:prstGeom>
          <a:ln w="12700">
            <a:miter lim="400000"/>
          </a:ln>
        </p:spPr>
      </p:pic>
      <p:sp>
        <p:nvSpPr>
          <p:cNvPr id="23" name="Shape 23"/>
          <p:cNvSpPr>
            <a:spLocks noGrp="1"/>
          </p:cNvSpPr>
          <p:nvPr>
            <p:ph type="title"/>
          </p:nvPr>
        </p:nvSpPr>
        <p:spPr>
          <a:xfrm>
            <a:off x="1405848" y="961230"/>
            <a:ext cx="20828001" cy="1946514"/>
          </a:xfrm>
          <a:prstGeom prst="rect">
            <a:avLst/>
          </a:prstGeom>
        </p:spPr>
        <p:txBody>
          <a:bodyPr/>
          <a:lstStyle>
            <a:lvl1pPr algn="l">
              <a:lnSpc>
                <a:spcPct val="70000"/>
              </a:lnSpc>
              <a:defRPr sz="11000"/>
            </a:lvl1pPr>
          </a:lstStyle>
          <a:p>
            <a:r>
              <a:t>Title Text</a:t>
            </a:r>
          </a:p>
        </p:txBody>
      </p:sp>
      <p:sp>
        <p:nvSpPr>
          <p:cNvPr id="24" name="Shape 24"/>
          <p:cNvSpPr/>
          <p:nvPr/>
        </p:nvSpPr>
        <p:spPr>
          <a:xfrm>
            <a:off x="464231" y="511286"/>
            <a:ext cx="23455539" cy="12693428"/>
          </a:xfrm>
          <a:prstGeom prst="rect">
            <a:avLst/>
          </a:prstGeom>
          <a:ln w="76200">
            <a:solidFill>
              <a:srgbClr val="FCC632"/>
            </a:solidFill>
            <a:miter lim="400000"/>
          </a:ln>
        </p:spPr>
        <p:txBody>
          <a:bodyPr lIns="50800" tIns="50800" rIns="50800" bIns="50800" anchor="ctr"/>
          <a:lstStyle/>
          <a:p>
            <a:pPr>
              <a:defRPr sz="3200">
                <a:solidFill>
                  <a:srgbClr val="FFFFFF"/>
                </a:solidFill>
              </a:defRPr>
            </a:pPr>
            <a:endParaRPr/>
          </a:p>
        </p:txBody>
      </p:sp>
      <p:sp>
        <p:nvSpPr>
          <p:cNvPr id="25" name="Shape 25"/>
          <p:cNvSpPr>
            <a:spLocks noGrp="1"/>
          </p:cNvSpPr>
          <p:nvPr>
            <p:ph type="body" idx="13"/>
          </p:nvPr>
        </p:nvSpPr>
        <p:spPr>
          <a:xfrm>
            <a:off x="1405848" y="2993513"/>
            <a:ext cx="20828001" cy="9476093"/>
          </a:xfrm>
          <a:prstGeom prst="rect">
            <a:avLst/>
          </a:prstGeom>
        </p:spPr>
        <p:txBody>
          <a:bodyPr>
            <a:noAutofit/>
          </a:bodyPr>
          <a:lstStyle>
            <a:lvl1pPr algn="l">
              <a:lnSpc>
                <a:spcPct val="80000"/>
              </a:lnSpc>
              <a:defRPr sz="10000">
                <a:solidFill>
                  <a:srgbClr val="FFFFFF"/>
                </a:solidFill>
                <a:latin typeface="Palatino"/>
                <a:ea typeface="Palatino"/>
                <a:cs typeface="Palatino"/>
                <a:sym typeface="Palatino"/>
              </a:defRPr>
            </a:lvl1pPr>
          </a:lstStyle>
          <a:p>
            <a:r>
              <a:t>Body Text</a:t>
            </a:r>
          </a:p>
        </p:txBody>
      </p:sp>
      <p:sp>
        <p:nvSpPr>
          <p:cNvPr id="26" name="Shape 2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Verse/Quote">
    <p:spTree>
      <p:nvGrpSpPr>
        <p:cNvPr id="1" name=""/>
        <p:cNvGrpSpPr/>
        <p:nvPr/>
      </p:nvGrpSpPr>
      <p:grpSpPr>
        <a:xfrm>
          <a:off x="0" y="0"/>
          <a:ext cx="0" cy="0"/>
          <a:chOff x="0" y="0"/>
          <a:chExt cx="0" cy="0"/>
        </a:xfrm>
      </p:grpSpPr>
      <p:pic>
        <p:nvPicPr>
          <p:cNvPr id="43" name="Laguna-Beach-Image-Cropped.jpg"/>
          <p:cNvPicPr>
            <a:picLocks noChangeAspect="1"/>
          </p:cNvPicPr>
          <p:nvPr/>
        </p:nvPicPr>
        <p:blipFill>
          <a:blip r:embed="rId2">
            <a:extLst/>
          </a:blip>
          <a:stretch>
            <a:fillRect/>
          </a:stretch>
        </p:blipFill>
        <p:spPr>
          <a:xfrm rot="20917663" flipH="1">
            <a:off x="-2633531" y="-3606515"/>
            <a:ext cx="30463862" cy="20929030"/>
          </a:xfrm>
          <a:prstGeom prst="rect">
            <a:avLst/>
          </a:prstGeom>
          <a:ln w="12700">
            <a:miter lim="400000"/>
          </a:ln>
        </p:spPr>
      </p:pic>
      <p:sp>
        <p:nvSpPr>
          <p:cNvPr id="44" name="Shape 44"/>
          <p:cNvSpPr/>
          <p:nvPr/>
        </p:nvSpPr>
        <p:spPr>
          <a:xfrm>
            <a:off x="464231" y="511286"/>
            <a:ext cx="23455539" cy="12693428"/>
          </a:xfrm>
          <a:prstGeom prst="rect">
            <a:avLst/>
          </a:prstGeom>
          <a:ln w="76200">
            <a:solidFill>
              <a:srgbClr val="FCC632"/>
            </a:solidFill>
            <a:miter lim="400000"/>
          </a:ln>
        </p:spPr>
        <p:txBody>
          <a:bodyPr lIns="50800" tIns="50800" rIns="50800" bIns="50800" anchor="ctr"/>
          <a:lstStyle/>
          <a:p>
            <a:pPr>
              <a:defRPr sz="3200">
                <a:solidFill>
                  <a:srgbClr val="FFFFFF"/>
                </a:solidFill>
              </a:defRPr>
            </a:pPr>
            <a:endParaRPr/>
          </a:p>
        </p:txBody>
      </p:sp>
      <p:sp>
        <p:nvSpPr>
          <p:cNvPr id="45" name="Shape 45"/>
          <p:cNvSpPr>
            <a:spLocks noGrp="1"/>
          </p:cNvSpPr>
          <p:nvPr>
            <p:ph type="body" idx="13"/>
          </p:nvPr>
        </p:nvSpPr>
        <p:spPr>
          <a:xfrm>
            <a:off x="1405848" y="1158590"/>
            <a:ext cx="20828001" cy="8831503"/>
          </a:xfrm>
          <a:prstGeom prst="rect">
            <a:avLst/>
          </a:prstGeom>
        </p:spPr>
        <p:txBody>
          <a:bodyPr>
            <a:noAutofit/>
          </a:bodyPr>
          <a:lstStyle>
            <a:lvl1pPr algn="l">
              <a:lnSpc>
                <a:spcPct val="80000"/>
              </a:lnSpc>
              <a:defRPr sz="10000">
                <a:solidFill>
                  <a:srgbClr val="FFFFFF"/>
                </a:solidFill>
                <a:latin typeface="Palatino"/>
                <a:ea typeface="Palatino"/>
                <a:cs typeface="Palatino"/>
                <a:sym typeface="Palatino"/>
              </a:defRPr>
            </a:lvl1pPr>
          </a:lstStyle>
          <a:p>
            <a:r>
              <a:t>Bible Verse/Quote Text</a:t>
            </a:r>
          </a:p>
        </p:txBody>
      </p:sp>
      <p:pic>
        <p:nvPicPr>
          <p:cNvPr id="46" name="pasted-image.pdf"/>
          <p:cNvPicPr>
            <a:picLocks/>
          </p:cNvPicPr>
          <p:nvPr/>
        </p:nvPicPr>
        <p:blipFill>
          <a:blip r:embed="rId3">
            <a:extLst/>
          </a:blip>
          <a:stretch>
            <a:fillRect/>
          </a:stretch>
        </p:blipFill>
        <p:spPr>
          <a:xfrm>
            <a:off x="12818366" y="10820340"/>
            <a:ext cx="10630194" cy="1715227"/>
          </a:xfrm>
          <a:prstGeom prst="rect">
            <a:avLst/>
          </a:prstGeom>
          <a:ln w="12700">
            <a:miter lim="400000"/>
          </a:ln>
        </p:spPr>
      </p:pic>
      <p:sp>
        <p:nvSpPr>
          <p:cNvPr id="47" name="Shape 47"/>
          <p:cNvSpPr>
            <a:spLocks noGrp="1"/>
          </p:cNvSpPr>
          <p:nvPr>
            <p:ph type="body" sz="quarter" idx="14"/>
          </p:nvPr>
        </p:nvSpPr>
        <p:spPr>
          <a:xfrm>
            <a:off x="13046066" y="10851080"/>
            <a:ext cx="10174793" cy="1577547"/>
          </a:xfrm>
          <a:prstGeom prst="rect">
            <a:avLst/>
          </a:prstGeom>
        </p:spPr>
        <p:txBody>
          <a:bodyPr>
            <a:noAutofit/>
          </a:bodyPr>
          <a:lstStyle/>
          <a:p>
            <a:pPr algn="r">
              <a:defRPr sz="8500" b="1">
                <a:solidFill>
                  <a:srgbClr val="FFFFFF"/>
                </a:solidFill>
                <a:latin typeface="Palatino"/>
                <a:ea typeface="Palatino"/>
                <a:cs typeface="Palatino"/>
                <a:sym typeface="Palatino"/>
              </a:defRPr>
            </a:pPr>
            <a:r>
              <a:t>Book 3:14-21 </a:t>
            </a:r>
            <a:r>
              <a:rPr sz="6000"/>
              <a:t>(VER)</a:t>
            </a:r>
          </a:p>
        </p:txBody>
      </p:sp>
      <p:sp>
        <p:nvSpPr>
          <p:cNvPr id="48" name="Shape 4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Laguna-Beach-Image-Cropped.jpg"/>
          <p:cNvPicPr>
            <a:picLocks noChangeAspect="1"/>
          </p:cNvPicPr>
          <p:nvPr/>
        </p:nvPicPr>
        <p:blipFill>
          <a:blip r:embed="rId5">
            <a:extLst/>
          </a:blip>
          <a:stretch>
            <a:fillRect/>
          </a:stretch>
        </p:blipFill>
        <p:spPr>
          <a:xfrm rot="20917663" flipH="1">
            <a:off x="-2633531" y="-3606515"/>
            <a:ext cx="30463862" cy="20929030"/>
          </a:xfrm>
          <a:prstGeom prst="rect">
            <a:avLst/>
          </a:prstGeom>
          <a:ln w="12700">
            <a:miter lim="400000"/>
          </a:ln>
        </p:spPr>
      </p:pic>
      <p:sp>
        <p:nvSpPr>
          <p:cNvPr id="3" name="Shape 3"/>
          <p:cNvSpPr/>
          <p:nvPr/>
        </p:nvSpPr>
        <p:spPr>
          <a:xfrm>
            <a:off x="3053670" y="9736610"/>
            <a:ext cx="18276660" cy="2976250"/>
          </a:xfrm>
          <a:prstGeom prst="rect">
            <a:avLst/>
          </a:prstGeom>
          <a:solidFill>
            <a:srgbClr val="2466AC"/>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4" name="Shape 4"/>
          <p:cNvSpPr>
            <a:spLocks noGrp="1"/>
          </p:cNvSpPr>
          <p:nvPr>
            <p:ph type="title"/>
          </p:nvPr>
        </p:nvSpPr>
        <p:spPr>
          <a:xfrm>
            <a:off x="1778000" y="9495310"/>
            <a:ext cx="20828000" cy="31012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pic>
        <p:nvPicPr>
          <p:cNvPr id="5" name="pasted-image.pdf"/>
          <p:cNvPicPr>
            <a:picLocks noChangeAspect="1"/>
          </p:cNvPicPr>
          <p:nvPr/>
        </p:nvPicPr>
        <p:blipFill>
          <a:blip r:embed="rId6">
            <a:extLst/>
          </a:blip>
          <a:stretch>
            <a:fillRect/>
          </a:stretch>
        </p:blipFill>
        <p:spPr>
          <a:xfrm>
            <a:off x="4684611" y="599744"/>
            <a:ext cx="15827578" cy="8962471"/>
          </a:xfrm>
          <a:prstGeom prst="rect">
            <a:avLst/>
          </a:prstGeom>
          <a:ln w="12700">
            <a:miter lim="400000"/>
          </a:ln>
        </p:spPr>
      </p:pic>
      <p:sp>
        <p:nvSpPr>
          <p:cNvPr id="6" name="Shape 6"/>
          <p:cNvSpPr>
            <a:spLocks noGrp="1"/>
          </p:cNvSpPr>
          <p:nvPr>
            <p:ph type="body" idx="1"/>
          </p:nvPr>
        </p:nvSpPr>
        <p:spPr>
          <a:xfrm>
            <a:off x="1778000" y="7073900"/>
            <a:ext cx="20828000" cy="158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ransition spd="med"/>
  <p:txStyles>
    <p:titleStyle>
      <a:lvl1pPr marL="0" marR="0" indent="0" algn="ctr" defTabSz="825500" latinLnBrk="0">
        <a:lnSpc>
          <a:spcPct val="90000"/>
        </a:lnSpc>
        <a:spcBef>
          <a:spcPts val="0"/>
        </a:spcBef>
        <a:spcAft>
          <a:spcPts val="0"/>
        </a:spcAft>
        <a:buClrTx/>
        <a:buSzTx/>
        <a:buFontTx/>
        <a:buNone/>
        <a:tabLst/>
        <a:defRPr sz="9000" b="1" i="0" u="none" strike="noStrike" cap="all" spc="0" baseline="0">
          <a:ln>
            <a:noFill/>
          </a:ln>
          <a:solidFill>
            <a:srgbClr val="FFFFFF"/>
          </a:solidFill>
          <a:uFillTx/>
          <a:latin typeface="Verdana"/>
          <a:ea typeface="Verdana"/>
          <a:cs typeface="Verdana"/>
          <a:sym typeface="Verdana"/>
        </a:defRPr>
      </a:lvl1pPr>
      <a:lvl2pPr marL="0" marR="0" indent="228600" algn="ctr" defTabSz="825500" latinLnBrk="0">
        <a:lnSpc>
          <a:spcPct val="90000"/>
        </a:lnSpc>
        <a:spcBef>
          <a:spcPts val="0"/>
        </a:spcBef>
        <a:spcAft>
          <a:spcPts val="0"/>
        </a:spcAft>
        <a:buClrTx/>
        <a:buSzTx/>
        <a:buFontTx/>
        <a:buNone/>
        <a:tabLst/>
        <a:defRPr sz="9000" b="1" i="0" u="none" strike="noStrike" cap="all" spc="0" baseline="0">
          <a:ln>
            <a:noFill/>
          </a:ln>
          <a:solidFill>
            <a:srgbClr val="FFFFFF"/>
          </a:solidFill>
          <a:uFillTx/>
          <a:latin typeface="Verdana"/>
          <a:ea typeface="Verdana"/>
          <a:cs typeface="Verdana"/>
          <a:sym typeface="Verdana"/>
        </a:defRPr>
      </a:lvl2pPr>
      <a:lvl3pPr marL="0" marR="0" indent="457200" algn="ctr" defTabSz="825500" latinLnBrk="0">
        <a:lnSpc>
          <a:spcPct val="90000"/>
        </a:lnSpc>
        <a:spcBef>
          <a:spcPts val="0"/>
        </a:spcBef>
        <a:spcAft>
          <a:spcPts val="0"/>
        </a:spcAft>
        <a:buClrTx/>
        <a:buSzTx/>
        <a:buFontTx/>
        <a:buNone/>
        <a:tabLst/>
        <a:defRPr sz="9000" b="1" i="0" u="none" strike="noStrike" cap="all" spc="0" baseline="0">
          <a:ln>
            <a:noFill/>
          </a:ln>
          <a:solidFill>
            <a:srgbClr val="FFFFFF"/>
          </a:solidFill>
          <a:uFillTx/>
          <a:latin typeface="Verdana"/>
          <a:ea typeface="Verdana"/>
          <a:cs typeface="Verdana"/>
          <a:sym typeface="Verdana"/>
        </a:defRPr>
      </a:lvl3pPr>
      <a:lvl4pPr marL="0" marR="0" indent="685800" algn="ctr" defTabSz="825500" latinLnBrk="0">
        <a:lnSpc>
          <a:spcPct val="90000"/>
        </a:lnSpc>
        <a:spcBef>
          <a:spcPts val="0"/>
        </a:spcBef>
        <a:spcAft>
          <a:spcPts val="0"/>
        </a:spcAft>
        <a:buClrTx/>
        <a:buSzTx/>
        <a:buFontTx/>
        <a:buNone/>
        <a:tabLst/>
        <a:defRPr sz="9000" b="1" i="0" u="none" strike="noStrike" cap="all" spc="0" baseline="0">
          <a:ln>
            <a:noFill/>
          </a:ln>
          <a:solidFill>
            <a:srgbClr val="FFFFFF"/>
          </a:solidFill>
          <a:uFillTx/>
          <a:latin typeface="Verdana"/>
          <a:ea typeface="Verdana"/>
          <a:cs typeface="Verdana"/>
          <a:sym typeface="Verdana"/>
        </a:defRPr>
      </a:lvl4pPr>
      <a:lvl5pPr marL="0" marR="0" indent="914400" algn="ctr" defTabSz="825500" latinLnBrk="0">
        <a:lnSpc>
          <a:spcPct val="90000"/>
        </a:lnSpc>
        <a:spcBef>
          <a:spcPts val="0"/>
        </a:spcBef>
        <a:spcAft>
          <a:spcPts val="0"/>
        </a:spcAft>
        <a:buClrTx/>
        <a:buSzTx/>
        <a:buFontTx/>
        <a:buNone/>
        <a:tabLst/>
        <a:defRPr sz="9000" b="1" i="0" u="none" strike="noStrike" cap="all" spc="0" baseline="0">
          <a:ln>
            <a:noFill/>
          </a:ln>
          <a:solidFill>
            <a:srgbClr val="FFFFFF"/>
          </a:solidFill>
          <a:uFillTx/>
          <a:latin typeface="Verdana"/>
          <a:ea typeface="Verdana"/>
          <a:cs typeface="Verdana"/>
          <a:sym typeface="Verdana"/>
        </a:defRPr>
      </a:lvl5pPr>
      <a:lvl6pPr marL="0" marR="0" indent="1143000" algn="ctr" defTabSz="825500" latinLnBrk="0">
        <a:lnSpc>
          <a:spcPct val="90000"/>
        </a:lnSpc>
        <a:spcBef>
          <a:spcPts val="0"/>
        </a:spcBef>
        <a:spcAft>
          <a:spcPts val="0"/>
        </a:spcAft>
        <a:buClrTx/>
        <a:buSzTx/>
        <a:buFontTx/>
        <a:buNone/>
        <a:tabLst/>
        <a:defRPr sz="9000" b="1" i="0" u="none" strike="noStrike" cap="all" spc="0" baseline="0">
          <a:ln>
            <a:noFill/>
          </a:ln>
          <a:solidFill>
            <a:srgbClr val="FFFFFF"/>
          </a:solidFill>
          <a:uFillTx/>
          <a:latin typeface="Verdana"/>
          <a:ea typeface="Verdana"/>
          <a:cs typeface="Verdana"/>
          <a:sym typeface="Verdana"/>
        </a:defRPr>
      </a:lvl6pPr>
      <a:lvl7pPr marL="0" marR="0" indent="1371600" algn="ctr" defTabSz="825500" latinLnBrk="0">
        <a:lnSpc>
          <a:spcPct val="90000"/>
        </a:lnSpc>
        <a:spcBef>
          <a:spcPts val="0"/>
        </a:spcBef>
        <a:spcAft>
          <a:spcPts val="0"/>
        </a:spcAft>
        <a:buClrTx/>
        <a:buSzTx/>
        <a:buFontTx/>
        <a:buNone/>
        <a:tabLst/>
        <a:defRPr sz="9000" b="1" i="0" u="none" strike="noStrike" cap="all" spc="0" baseline="0">
          <a:ln>
            <a:noFill/>
          </a:ln>
          <a:solidFill>
            <a:srgbClr val="FFFFFF"/>
          </a:solidFill>
          <a:uFillTx/>
          <a:latin typeface="Verdana"/>
          <a:ea typeface="Verdana"/>
          <a:cs typeface="Verdana"/>
          <a:sym typeface="Verdana"/>
        </a:defRPr>
      </a:lvl7pPr>
      <a:lvl8pPr marL="0" marR="0" indent="1600200" algn="ctr" defTabSz="825500" latinLnBrk="0">
        <a:lnSpc>
          <a:spcPct val="90000"/>
        </a:lnSpc>
        <a:spcBef>
          <a:spcPts val="0"/>
        </a:spcBef>
        <a:spcAft>
          <a:spcPts val="0"/>
        </a:spcAft>
        <a:buClrTx/>
        <a:buSzTx/>
        <a:buFontTx/>
        <a:buNone/>
        <a:tabLst/>
        <a:defRPr sz="9000" b="1" i="0" u="none" strike="noStrike" cap="all" spc="0" baseline="0">
          <a:ln>
            <a:noFill/>
          </a:ln>
          <a:solidFill>
            <a:srgbClr val="FFFFFF"/>
          </a:solidFill>
          <a:uFillTx/>
          <a:latin typeface="Verdana"/>
          <a:ea typeface="Verdana"/>
          <a:cs typeface="Verdana"/>
          <a:sym typeface="Verdana"/>
        </a:defRPr>
      </a:lvl8pPr>
      <a:lvl9pPr marL="0" marR="0" indent="1828800" algn="ctr" defTabSz="825500" latinLnBrk="0">
        <a:lnSpc>
          <a:spcPct val="90000"/>
        </a:lnSpc>
        <a:spcBef>
          <a:spcPts val="0"/>
        </a:spcBef>
        <a:spcAft>
          <a:spcPts val="0"/>
        </a:spcAft>
        <a:buClrTx/>
        <a:buSzTx/>
        <a:buFontTx/>
        <a:buNone/>
        <a:tabLst/>
        <a:defRPr sz="9000" b="1" i="0" u="none" strike="noStrike" cap="all" spc="0" baseline="0">
          <a:ln>
            <a:noFill/>
          </a:ln>
          <a:solidFill>
            <a:srgbClr val="FFFFFF"/>
          </a:solidFill>
          <a:uFillTx/>
          <a:latin typeface="Verdana"/>
          <a:ea typeface="Verdana"/>
          <a:cs typeface="Verdana"/>
          <a:sym typeface="Verdana"/>
        </a:defRPr>
      </a:lvl9pPr>
    </p:titleStyle>
    <p:bodyStyle>
      <a:lvl1pPr marL="0" marR="0" indent="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biblegateway.com/passage/?search=Luke+11&amp;version=NIV#fen-NIV-25414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ctrTitle"/>
          </p:nvPr>
        </p:nvSpPr>
        <p:spPr>
          <a:xfrm>
            <a:off x="1778000" y="9495310"/>
            <a:ext cx="20828000" cy="3506667"/>
          </a:xfrm>
          <a:prstGeom prst="rect">
            <a:avLst/>
          </a:prstGeom>
        </p:spPr>
        <p:txBody>
          <a:bodyPr/>
          <a:lstStyle/>
          <a:p>
            <a:r>
              <a:rPr lang="en-GB" dirty="0" smtClean="0"/>
              <a:t>When God says ‘no’</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body" idx="13"/>
          </p:nvPr>
        </p:nvSpPr>
        <p:spPr>
          <a:xfrm>
            <a:off x="1405848" y="1158591"/>
            <a:ext cx="20828001" cy="4099210"/>
          </a:xfrm>
          <a:prstGeom prst="rect">
            <a:avLst/>
          </a:prstGeom>
        </p:spPr>
        <p:txBody>
          <a:bodyPr/>
          <a:lstStyle/>
          <a:p>
            <a:r>
              <a:rPr lang="en-GB" sz="7200" b="1" dirty="0" smtClean="0"/>
              <a:t>‘</a:t>
            </a:r>
            <a:r>
              <a:rPr lang="en-GB" sz="7200" dirty="0"/>
              <a:t>I have told you these things that in me you may have peace. In this world you will have trouble. But take heart! I have overcome the world.’</a:t>
            </a:r>
            <a:endParaRPr sz="7200" dirty="0"/>
          </a:p>
        </p:txBody>
      </p:sp>
      <p:sp>
        <p:nvSpPr>
          <p:cNvPr id="71" name="Shape 71"/>
          <p:cNvSpPr>
            <a:spLocks noGrp="1"/>
          </p:cNvSpPr>
          <p:nvPr>
            <p:ph type="body" idx="14"/>
          </p:nvPr>
        </p:nvSpPr>
        <p:spPr>
          <a:xfrm>
            <a:off x="13441680" y="3680254"/>
            <a:ext cx="9870619" cy="1577547"/>
          </a:xfrm>
          <a:prstGeom prst="rect">
            <a:avLst/>
          </a:prstGeom>
        </p:spPr>
        <p:txBody>
          <a:bodyPr/>
          <a:lstStyle/>
          <a:p>
            <a:pPr algn="r">
              <a:defRPr sz="8500" b="1">
                <a:solidFill>
                  <a:srgbClr val="FFFFFF"/>
                </a:solidFill>
                <a:latin typeface="Palatino"/>
                <a:ea typeface="Palatino"/>
                <a:cs typeface="Palatino"/>
                <a:sym typeface="Palatino"/>
              </a:defRPr>
            </a:pPr>
            <a:r>
              <a:rPr lang="en-GB" dirty="0" smtClean="0"/>
              <a:t>John 16:33</a:t>
            </a:r>
            <a:endParaRPr sz="6000" dirty="0"/>
          </a:p>
        </p:txBody>
      </p:sp>
      <p:sp>
        <p:nvSpPr>
          <p:cNvPr id="4" name="Shape 71"/>
          <p:cNvSpPr txBox="1">
            <a:spLocks/>
          </p:cNvSpPr>
          <p:nvPr/>
        </p:nvSpPr>
        <p:spPr>
          <a:xfrm>
            <a:off x="12771120" y="10919254"/>
            <a:ext cx="9870619" cy="15775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Autofit/>
          </a:bodyPr>
          <a:lstStyle>
            <a:lvl1pPr marL="0" marR="0" indent="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9pPr>
          </a:lstStyle>
          <a:p>
            <a:pPr algn="r" hangingPunct="1">
              <a:defRPr sz="8500" b="1">
                <a:solidFill>
                  <a:srgbClr val="FFFFFF"/>
                </a:solidFill>
                <a:latin typeface="Palatino"/>
                <a:ea typeface="Palatino"/>
                <a:cs typeface="Palatino"/>
                <a:sym typeface="Palatino"/>
              </a:defRPr>
            </a:pPr>
            <a:r>
              <a:rPr lang="en-GB" sz="8500" b="1" dirty="0" smtClean="0">
                <a:solidFill>
                  <a:srgbClr val="FFFFFF"/>
                </a:solidFill>
                <a:latin typeface="Palatino"/>
                <a:ea typeface="Palatino"/>
                <a:cs typeface="Palatino"/>
                <a:sym typeface="Palatino"/>
              </a:rPr>
              <a:t>1 Peter 4:12</a:t>
            </a:r>
            <a:endParaRPr lang="en-GB" sz="6000" b="1" dirty="0">
              <a:solidFill>
                <a:srgbClr val="FFFFFF"/>
              </a:solidFill>
              <a:latin typeface="Palatino"/>
              <a:ea typeface="Palatino"/>
              <a:cs typeface="Palatino"/>
              <a:sym typeface="Palatino"/>
            </a:endParaRPr>
          </a:p>
        </p:txBody>
      </p:sp>
      <p:sp>
        <p:nvSpPr>
          <p:cNvPr id="5" name="Shape 70"/>
          <p:cNvSpPr txBox="1">
            <a:spLocks/>
          </p:cNvSpPr>
          <p:nvPr/>
        </p:nvSpPr>
        <p:spPr>
          <a:xfrm>
            <a:off x="1813738" y="6869646"/>
            <a:ext cx="20828001" cy="409921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Autofit/>
          </a:bodyPr>
          <a:lstStyle>
            <a:lvl1pPr marL="0" marR="0" indent="0" algn="l" defTabSz="825500" rtl="0" latinLnBrk="0">
              <a:lnSpc>
                <a:spcPct val="80000"/>
              </a:lnSpc>
              <a:spcBef>
                <a:spcPts val="0"/>
              </a:spcBef>
              <a:spcAft>
                <a:spcPts val="0"/>
              </a:spcAft>
              <a:buClrTx/>
              <a:buSzTx/>
              <a:buFontTx/>
              <a:buNone/>
              <a:tabLst/>
              <a:defRPr sz="10000" b="0" i="0" u="none" strike="noStrike" cap="none" spc="0" baseline="0">
                <a:ln>
                  <a:noFill/>
                </a:ln>
                <a:solidFill>
                  <a:srgbClr val="FFFFFF"/>
                </a:solidFill>
                <a:uFillTx/>
                <a:latin typeface="Palatino"/>
                <a:ea typeface="Palatino"/>
                <a:cs typeface="Palatino"/>
                <a:sym typeface="Palatino"/>
              </a:defRPr>
            </a:lvl1pPr>
            <a:lvl2pPr marL="0" marR="0" indent="2286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9pPr>
          </a:lstStyle>
          <a:p>
            <a:pPr hangingPunct="1"/>
            <a:r>
              <a:rPr lang="en-GB" sz="7200" dirty="0" smtClean="0"/>
              <a:t>‘Do </a:t>
            </a:r>
            <a:r>
              <a:rPr lang="en-GB" sz="7200" dirty="0"/>
              <a:t>not be surprised at the painful trial you are suffering, as though something strange were happening to you.’ </a:t>
            </a:r>
            <a:endParaRPr lang="en-GB" sz="7200" dirty="0"/>
          </a:p>
        </p:txBody>
      </p:sp>
    </p:spTree>
    <p:extLst>
      <p:ext uri="{BB962C8B-B14F-4D97-AF65-F5344CB8AC3E}">
        <p14:creationId xmlns:p14="http://schemas.microsoft.com/office/powerpoint/2010/main" val="346712394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body" idx="13"/>
          </p:nvPr>
        </p:nvSpPr>
        <p:spPr>
          <a:prstGeom prst="rect">
            <a:avLst/>
          </a:prstGeom>
        </p:spPr>
        <p:txBody>
          <a:bodyPr/>
          <a:lstStyle/>
          <a:p>
            <a:r>
              <a:rPr lang="en-GB" sz="7200" dirty="0"/>
              <a:t>“Shadrach, Meshach and Abednego replied to him, “King Nebuchadnezzar, we do not need to defend ourselves before you in this matter. </a:t>
            </a:r>
            <a:r>
              <a:rPr lang="en-GB" sz="7200" dirty="0"/>
              <a:t>17 If we are thrown into the blazing furnace, the God we serve is able to deliver us from it, and he will deliver us from Your Majesty’s hand. 18 But even if he does not, we want you to know, Your Majesty, that we will not serve your gods or worship the image of gold you have set up.”</a:t>
            </a:r>
            <a:endParaRPr sz="7200" dirty="0"/>
          </a:p>
        </p:txBody>
      </p:sp>
      <p:sp>
        <p:nvSpPr>
          <p:cNvPr id="71" name="Shape 71"/>
          <p:cNvSpPr>
            <a:spLocks noGrp="1"/>
          </p:cNvSpPr>
          <p:nvPr>
            <p:ph type="body" idx="14"/>
          </p:nvPr>
        </p:nvSpPr>
        <p:spPr>
          <a:xfrm>
            <a:off x="13350240" y="10851080"/>
            <a:ext cx="9870619" cy="1577547"/>
          </a:xfrm>
          <a:prstGeom prst="rect">
            <a:avLst/>
          </a:prstGeom>
        </p:spPr>
        <p:txBody>
          <a:bodyPr/>
          <a:lstStyle/>
          <a:p>
            <a:pPr algn="r">
              <a:defRPr sz="8500" b="1">
                <a:solidFill>
                  <a:srgbClr val="FFFFFF"/>
                </a:solidFill>
                <a:latin typeface="Palatino"/>
                <a:ea typeface="Palatino"/>
                <a:cs typeface="Palatino"/>
                <a:sym typeface="Palatino"/>
              </a:defRPr>
            </a:pPr>
            <a:r>
              <a:rPr lang="en-GB" dirty="0" smtClean="0"/>
              <a:t>Daniel 3:16-18</a:t>
            </a:r>
            <a:endParaRPr sz="6000" dirty="0"/>
          </a:p>
        </p:txBody>
      </p:sp>
    </p:spTree>
    <p:extLst>
      <p:ext uri="{BB962C8B-B14F-4D97-AF65-F5344CB8AC3E}">
        <p14:creationId xmlns:p14="http://schemas.microsoft.com/office/powerpoint/2010/main" val="214093610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body" idx="13"/>
          </p:nvPr>
        </p:nvSpPr>
        <p:spPr>
          <a:prstGeom prst="rect">
            <a:avLst/>
          </a:prstGeom>
        </p:spPr>
        <p:txBody>
          <a:bodyPr/>
          <a:lstStyle/>
          <a:p>
            <a:r>
              <a:rPr lang="en-GB" sz="6600" dirty="0"/>
              <a:t>They went to a place called Gethsemane, and Jesus said to his disciples, “Sit here while I pray.” 33 He took Peter, James and John along with him, and he began to be deeply distressed and troubled. 34 “My soul is overwhelmed with sorrow to the point of death,” he said to them. “Stay here and keep watch.”</a:t>
            </a:r>
          </a:p>
          <a:p>
            <a:r>
              <a:rPr lang="en-GB" sz="6600" dirty="0"/>
              <a:t>35 Going a little farther, he fell to the ground and prayed that if possible the hour might pass from him. 36 “</a:t>
            </a:r>
            <a:r>
              <a:rPr lang="en-GB" sz="6600" dirty="0" smtClean="0"/>
              <a:t>Abba, Father</a:t>
            </a:r>
            <a:r>
              <a:rPr lang="en-GB" sz="6600" dirty="0"/>
              <a:t>,” he said, “everything is possible for you. Take this cup from me. Yet not what I will, but what you will.”</a:t>
            </a:r>
            <a:endParaRPr sz="6600" dirty="0"/>
          </a:p>
        </p:txBody>
      </p:sp>
      <p:sp>
        <p:nvSpPr>
          <p:cNvPr id="71" name="Shape 71"/>
          <p:cNvSpPr>
            <a:spLocks noGrp="1"/>
          </p:cNvSpPr>
          <p:nvPr>
            <p:ph type="body" idx="14"/>
          </p:nvPr>
        </p:nvSpPr>
        <p:spPr>
          <a:xfrm>
            <a:off x="13350240" y="10851080"/>
            <a:ext cx="9870619" cy="1577547"/>
          </a:xfrm>
          <a:prstGeom prst="rect">
            <a:avLst/>
          </a:prstGeom>
        </p:spPr>
        <p:txBody>
          <a:bodyPr/>
          <a:lstStyle/>
          <a:p>
            <a:pPr algn="r">
              <a:defRPr sz="8500" b="1">
                <a:solidFill>
                  <a:srgbClr val="FFFFFF"/>
                </a:solidFill>
                <a:latin typeface="Palatino"/>
                <a:ea typeface="Palatino"/>
                <a:cs typeface="Palatino"/>
                <a:sym typeface="Palatino"/>
              </a:defRPr>
            </a:pPr>
            <a:r>
              <a:rPr lang="en-GB" dirty="0" smtClean="0"/>
              <a:t>Mark 14:32-35</a:t>
            </a:r>
            <a:endParaRPr sz="6000" dirty="0"/>
          </a:p>
        </p:txBody>
      </p:sp>
    </p:spTree>
    <p:extLst>
      <p:ext uri="{BB962C8B-B14F-4D97-AF65-F5344CB8AC3E}">
        <p14:creationId xmlns:p14="http://schemas.microsoft.com/office/powerpoint/2010/main" val="196245582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lstStyle/>
          <a:p>
            <a:r>
              <a:rPr lang="en-GB" dirty="0" smtClean="0"/>
              <a:t>Unanswered prayer</a:t>
            </a:r>
            <a:endParaRPr dirty="0"/>
          </a:p>
        </p:txBody>
      </p:sp>
      <p:sp>
        <p:nvSpPr>
          <p:cNvPr id="68" name="Shape 68"/>
          <p:cNvSpPr>
            <a:spLocks noGrp="1"/>
          </p:cNvSpPr>
          <p:nvPr>
            <p:ph type="body" idx="13"/>
          </p:nvPr>
        </p:nvSpPr>
        <p:spPr>
          <a:prstGeom prst="rect">
            <a:avLst/>
          </a:prstGeom>
        </p:spPr>
        <p:txBody>
          <a:bodyPr/>
          <a:lstStyle/>
          <a:p>
            <a:r>
              <a:rPr lang="en-GB" dirty="0" smtClean="0"/>
              <a:t>A difficult question</a:t>
            </a:r>
          </a:p>
          <a:p>
            <a:endParaRPr lang="en-GB" dirty="0"/>
          </a:p>
          <a:p>
            <a:r>
              <a:rPr lang="en-GB" dirty="0" smtClean="0"/>
              <a:t>An important question, for everyone</a:t>
            </a:r>
          </a:p>
          <a:p>
            <a:endParaRPr lang="en-GB" dirty="0"/>
          </a:p>
          <a:p>
            <a:r>
              <a:rPr lang="en-GB" dirty="0" smtClean="0"/>
              <a:t>‘God on Mute’ – Pete </a:t>
            </a:r>
            <a:r>
              <a:rPr lang="en-GB" dirty="0" err="1" smtClean="0"/>
              <a:t>Greig</a:t>
            </a:r>
            <a:endParaRPr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body" idx="13"/>
          </p:nvPr>
        </p:nvSpPr>
        <p:spPr>
          <a:prstGeom prst="rect">
            <a:avLst/>
          </a:prstGeom>
        </p:spPr>
        <p:txBody>
          <a:bodyPr/>
          <a:lstStyle/>
          <a:p>
            <a:r>
              <a:rPr lang="en-GB" sz="6600" b="1" baseline="30000" dirty="0"/>
              <a:t>5 </a:t>
            </a:r>
            <a:r>
              <a:rPr lang="en-GB" sz="6600" dirty="0"/>
              <a:t>Then Jesus said to them, “Suppose you have a friend, and you go to him at midnight and say, ‘Friend, lend me three loaves of bread; </a:t>
            </a:r>
            <a:r>
              <a:rPr lang="en-GB" sz="6600" b="1" baseline="30000" dirty="0"/>
              <a:t>6 </a:t>
            </a:r>
            <a:r>
              <a:rPr lang="en-GB" sz="6600" dirty="0"/>
              <a:t>a friend of mine on a journey has come to me, and I have no food to offer him.’ </a:t>
            </a:r>
            <a:r>
              <a:rPr lang="en-GB" sz="6600" b="1" baseline="30000" dirty="0"/>
              <a:t>7 </a:t>
            </a:r>
            <a:r>
              <a:rPr lang="en-GB" sz="6600" dirty="0"/>
              <a:t>And suppose the one inside answers, ‘Don’t bother me. The door is already locked, and my children and I are in bed. I can’t get up and give you anything.’ </a:t>
            </a:r>
            <a:r>
              <a:rPr lang="en-GB" sz="6600" b="1" baseline="30000" dirty="0"/>
              <a:t>8 </a:t>
            </a:r>
            <a:r>
              <a:rPr lang="en-GB" sz="6600" dirty="0"/>
              <a:t>I tell you, even though he will not get up and give you the bread because of friendship, yet because of your shameless audacity</a:t>
            </a:r>
            <a:r>
              <a:rPr lang="en-GB" sz="6600" baseline="30000" dirty="0"/>
              <a:t>[</a:t>
            </a:r>
            <a:r>
              <a:rPr lang="en-GB" sz="6600" baseline="30000" dirty="0">
                <a:hlinkClick r:id="rId2" tooltip="See footnote e"/>
              </a:rPr>
              <a:t>e</a:t>
            </a:r>
            <a:r>
              <a:rPr lang="en-GB" sz="6600" baseline="30000" dirty="0"/>
              <a:t>]</a:t>
            </a:r>
            <a:r>
              <a:rPr lang="en-GB" sz="6600" dirty="0"/>
              <a:t> he will surely get up and give you as much as you need.</a:t>
            </a:r>
          </a:p>
          <a:p>
            <a:r>
              <a:rPr lang="en-GB" sz="6600" dirty="0"/>
              <a:t/>
            </a:r>
            <a:br>
              <a:rPr lang="en-GB" sz="6600" dirty="0"/>
            </a:br>
            <a:endParaRPr sz="6600" dirty="0"/>
          </a:p>
        </p:txBody>
      </p:sp>
      <p:sp>
        <p:nvSpPr>
          <p:cNvPr id="71" name="Shape 71"/>
          <p:cNvSpPr>
            <a:spLocks noGrp="1"/>
          </p:cNvSpPr>
          <p:nvPr>
            <p:ph type="body" idx="14"/>
          </p:nvPr>
        </p:nvSpPr>
        <p:spPr>
          <a:xfrm>
            <a:off x="13290102" y="10851080"/>
            <a:ext cx="9930757" cy="1577547"/>
          </a:xfrm>
          <a:prstGeom prst="rect">
            <a:avLst/>
          </a:prstGeom>
        </p:spPr>
        <p:txBody>
          <a:bodyPr/>
          <a:lstStyle/>
          <a:p>
            <a:pPr algn="r">
              <a:defRPr sz="8500" b="1">
                <a:solidFill>
                  <a:srgbClr val="FFFFFF"/>
                </a:solidFill>
                <a:latin typeface="Palatino"/>
                <a:ea typeface="Palatino"/>
                <a:cs typeface="Palatino"/>
                <a:sym typeface="Palatino"/>
              </a:defRPr>
            </a:pPr>
            <a:r>
              <a:rPr lang="en-GB" dirty="0" smtClean="0"/>
              <a:t>Luke 11:5-8</a:t>
            </a:r>
            <a:r>
              <a:rPr dirty="0" smtClean="0"/>
              <a:t> </a:t>
            </a:r>
            <a:r>
              <a:rPr sz="6000" dirty="0"/>
              <a:t>(NIV)</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body" idx="13"/>
          </p:nvPr>
        </p:nvSpPr>
        <p:spPr>
          <a:prstGeom prst="rect">
            <a:avLst/>
          </a:prstGeom>
        </p:spPr>
        <p:txBody>
          <a:bodyPr/>
          <a:lstStyle/>
          <a:p>
            <a:r>
              <a:rPr lang="en-GB" sz="12000" dirty="0"/>
              <a:t>Then Jesus told his disciples a parable to show them that they should always pray and not give up</a:t>
            </a:r>
            <a:endParaRPr sz="12000" dirty="0"/>
          </a:p>
        </p:txBody>
      </p:sp>
      <p:sp>
        <p:nvSpPr>
          <p:cNvPr id="71" name="Shape 71"/>
          <p:cNvSpPr>
            <a:spLocks noGrp="1"/>
          </p:cNvSpPr>
          <p:nvPr>
            <p:ph type="body" idx="14"/>
          </p:nvPr>
        </p:nvSpPr>
        <p:spPr>
          <a:xfrm>
            <a:off x="13290102" y="10851080"/>
            <a:ext cx="9930757" cy="1577547"/>
          </a:xfrm>
          <a:prstGeom prst="rect">
            <a:avLst/>
          </a:prstGeom>
        </p:spPr>
        <p:txBody>
          <a:bodyPr/>
          <a:lstStyle/>
          <a:p>
            <a:pPr algn="r">
              <a:defRPr sz="8500" b="1">
                <a:solidFill>
                  <a:srgbClr val="FFFFFF"/>
                </a:solidFill>
                <a:latin typeface="Palatino"/>
                <a:ea typeface="Palatino"/>
                <a:cs typeface="Palatino"/>
                <a:sym typeface="Palatino"/>
              </a:defRPr>
            </a:pPr>
            <a:r>
              <a:rPr lang="en-GB" dirty="0" smtClean="0"/>
              <a:t>Luke 18:1 </a:t>
            </a:r>
            <a:r>
              <a:rPr sz="6000" dirty="0" smtClean="0"/>
              <a:t>(NIV</a:t>
            </a:r>
            <a:r>
              <a:rPr sz="6000" dirty="0"/>
              <a:t>)</a:t>
            </a:r>
          </a:p>
        </p:txBody>
      </p:sp>
    </p:spTree>
    <p:extLst>
      <p:ext uri="{BB962C8B-B14F-4D97-AF65-F5344CB8AC3E}">
        <p14:creationId xmlns:p14="http://schemas.microsoft.com/office/powerpoint/2010/main" val="301689160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xfrm>
            <a:off x="1405848" y="1006950"/>
            <a:ext cx="20828001" cy="1946514"/>
          </a:xfrm>
          <a:prstGeom prst="rect">
            <a:avLst/>
          </a:prstGeom>
        </p:spPr>
        <p:txBody>
          <a:bodyPr/>
          <a:lstStyle/>
          <a:p>
            <a:r>
              <a:rPr lang="en-GB" dirty="0" smtClean="0"/>
              <a:t>You are not alone in Unanswered prayer:</a:t>
            </a:r>
            <a:endParaRPr dirty="0"/>
          </a:p>
        </p:txBody>
      </p:sp>
      <p:sp>
        <p:nvSpPr>
          <p:cNvPr id="68" name="Shape 68"/>
          <p:cNvSpPr>
            <a:spLocks noGrp="1"/>
          </p:cNvSpPr>
          <p:nvPr>
            <p:ph type="body" idx="13"/>
          </p:nvPr>
        </p:nvSpPr>
        <p:spPr>
          <a:xfrm>
            <a:off x="1405848" y="3313553"/>
            <a:ext cx="20828001" cy="9476093"/>
          </a:xfrm>
          <a:prstGeom prst="rect">
            <a:avLst/>
          </a:prstGeom>
        </p:spPr>
        <p:txBody>
          <a:bodyPr/>
          <a:lstStyle/>
          <a:p>
            <a:r>
              <a:rPr lang="en-GB" sz="8800" dirty="0" smtClean="0"/>
              <a:t>David (2 Samuel 7; 2 Samuel 12:15-18)</a:t>
            </a:r>
          </a:p>
          <a:p>
            <a:endParaRPr lang="en-GB" sz="8800" dirty="0" smtClean="0"/>
          </a:p>
          <a:p>
            <a:r>
              <a:rPr lang="en-GB" sz="8800" dirty="0" smtClean="0"/>
              <a:t>Lamentations (Lamentations 3:8)</a:t>
            </a:r>
          </a:p>
          <a:p>
            <a:endParaRPr lang="en-GB" sz="8800" dirty="0" smtClean="0"/>
          </a:p>
          <a:p>
            <a:r>
              <a:rPr lang="en-GB" sz="8800" dirty="0" smtClean="0"/>
              <a:t>Paul (2 Corinthians 12:7-10)</a:t>
            </a:r>
          </a:p>
          <a:p>
            <a:endParaRPr lang="en-GB" sz="8800" dirty="0" smtClean="0"/>
          </a:p>
          <a:p>
            <a:r>
              <a:rPr lang="en-GB" sz="8800" dirty="0" smtClean="0"/>
              <a:t>Jesus (Mark 14:36)</a:t>
            </a:r>
            <a:endParaRPr sz="8800" dirty="0"/>
          </a:p>
        </p:txBody>
      </p:sp>
    </p:spTree>
    <p:extLst>
      <p:ext uri="{BB962C8B-B14F-4D97-AF65-F5344CB8AC3E}">
        <p14:creationId xmlns:p14="http://schemas.microsoft.com/office/powerpoint/2010/main" val="360060005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body" idx="13"/>
          </p:nvPr>
        </p:nvSpPr>
        <p:spPr>
          <a:prstGeom prst="rect">
            <a:avLst/>
          </a:prstGeom>
        </p:spPr>
        <p:txBody>
          <a:bodyPr/>
          <a:lstStyle/>
          <a:p>
            <a:r>
              <a:rPr lang="en-GB" sz="8000" dirty="0"/>
              <a:t>“Very truly I tell you, whoever believes in me will do the works I have been doing, and they will do even greater things than these, because I am going to the Father. 13 And I will do whatever you ask in my name, so that the Father may be glorified in the Son. 14 You may ask me for anything in my name, and I will do it.”</a:t>
            </a:r>
            <a:r>
              <a:rPr lang="en-GB" sz="8000" dirty="0"/>
              <a:t/>
            </a:r>
            <a:br>
              <a:rPr lang="en-GB" sz="8000" dirty="0"/>
            </a:br>
            <a:endParaRPr sz="8000" dirty="0"/>
          </a:p>
        </p:txBody>
      </p:sp>
      <p:sp>
        <p:nvSpPr>
          <p:cNvPr id="71" name="Shape 71"/>
          <p:cNvSpPr>
            <a:spLocks noGrp="1"/>
          </p:cNvSpPr>
          <p:nvPr>
            <p:ph type="body" idx="14"/>
          </p:nvPr>
        </p:nvSpPr>
        <p:spPr>
          <a:xfrm>
            <a:off x="13290102" y="10851080"/>
            <a:ext cx="9930757" cy="1577547"/>
          </a:xfrm>
          <a:prstGeom prst="rect">
            <a:avLst/>
          </a:prstGeom>
        </p:spPr>
        <p:txBody>
          <a:bodyPr/>
          <a:lstStyle/>
          <a:p>
            <a:pPr algn="r">
              <a:defRPr sz="8500" b="1">
                <a:solidFill>
                  <a:srgbClr val="FFFFFF"/>
                </a:solidFill>
                <a:latin typeface="Palatino"/>
                <a:ea typeface="Palatino"/>
                <a:cs typeface="Palatino"/>
                <a:sym typeface="Palatino"/>
              </a:defRPr>
            </a:pPr>
            <a:r>
              <a:rPr lang="en-GB" dirty="0" smtClean="0"/>
              <a:t>John 14:12-14 </a:t>
            </a:r>
            <a:r>
              <a:rPr sz="6000" dirty="0" smtClean="0"/>
              <a:t>(NIV</a:t>
            </a:r>
            <a:r>
              <a:rPr sz="6000" dirty="0"/>
              <a:t>)</a:t>
            </a:r>
          </a:p>
        </p:txBody>
      </p:sp>
    </p:spTree>
    <p:extLst>
      <p:ext uri="{BB962C8B-B14F-4D97-AF65-F5344CB8AC3E}">
        <p14:creationId xmlns:p14="http://schemas.microsoft.com/office/powerpoint/2010/main" val="158570777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lstStyle/>
          <a:p>
            <a:r>
              <a:rPr lang="en-GB" dirty="0" smtClean="0"/>
              <a:t>Trusting God</a:t>
            </a:r>
            <a:endParaRPr dirty="0"/>
          </a:p>
        </p:txBody>
      </p:sp>
      <p:sp>
        <p:nvSpPr>
          <p:cNvPr id="68" name="Shape 68"/>
          <p:cNvSpPr>
            <a:spLocks noGrp="1"/>
          </p:cNvSpPr>
          <p:nvPr>
            <p:ph type="body" idx="13"/>
          </p:nvPr>
        </p:nvSpPr>
        <p:spPr>
          <a:prstGeom prst="rect">
            <a:avLst/>
          </a:prstGeom>
        </p:spPr>
        <p:txBody>
          <a:bodyPr/>
          <a:lstStyle/>
          <a:p>
            <a:r>
              <a:rPr lang="en-GB" dirty="0" smtClean="0"/>
              <a:t>A bigger perspective</a:t>
            </a:r>
          </a:p>
          <a:p>
            <a:endParaRPr lang="en-GB" dirty="0"/>
          </a:p>
          <a:p>
            <a:r>
              <a:rPr lang="en-GB" dirty="0" smtClean="0"/>
              <a:t>A better plan (</a:t>
            </a:r>
            <a:r>
              <a:rPr lang="en-GB" dirty="0" err="1" smtClean="0"/>
              <a:t>Heb</a:t>
            </a:r>
            <a:r>
              <a:rPr lang="en-GB" dirty="0" smtClean="0"/>
              <a:t> 11:39-40; Isa 55:8-9; 1 </a:t>
            </a:r>
            <a:r>
              <a:rPr lang="en-GB" dirty="0" err="1" smtClean="0"/>
              <a:t>Cor</a:t>
            </a:r>
            <a:r>
              <a:rPr lang="en-GB" dirty="0" smtClean="0"/>
              <a:t> 1:23-25) </a:t>
            </a:r>
          </a:p>
          <a:p>
            <a:endParaRPr lang="en-GB" dirty="0"/>
          </a:p>
          <a:p>
            <a:r>
              <a:rPr lang="en-GB" dirty="0" smtClean="0"/>
              <a:t>A greater purpose (Rom 8:28)</a:t>
            </a:r>
            <a:endParaRPr dirty="0"/>
          </a:p>
        </p:txBody>
      </p:sp>
    </p:spTree>
    <p:extLst>
      <p:ext uri="{BB962C8B-B14F-4D97-AF65-F5344CB8AC3E}">
        <p14:creationId xmlns:p14="http://schemas.microsoft.com/office/powerpoint/2010/main" val="33357786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body" idx="13"/>
          </p:nvPr>
        </p:nvSpPr>
        <p:spPr>
          <a:prstGeom prst="rect">
            <a:avLst/>
          </a:prstGeom>
        </p:spPr>
        <p:txBody>
          <a:bodyPr/>
          <a:lstStyle/>
          <a:p>
            <a:r>
              <a:rPr lang="en-GB" sz="12000" b="1" dirty="0"/>
              <a:t>‘We are not necessarily doubting that God will do the best for us; we are wondering how painful the best will turn out to </a:t>
            </a:r>
            <a:r>
              <a:rPr lang="en-GB" sz="12000" b="1" dirty="0" smtClean="0"/>
              <a:t>be’</a:t>
            </a:r>
            <a:r>
              <a:rPr lang="en-GB" sz="6600" dirty="0"/>
              <a:t/>
            </a:r>
            <a:br>
              <a:rPr lang="en-GB" sz="6600" dirty="0"/>
            </a:br>
            <a:endParaRPr sz="6600" dirty="0"/>
          </a:p>
        </p:txBody>
      </p:sp>
      <p:sp>
        <p:nvSpPr>
          <p:cNvPr id="71" name="Shape 71"/>
          <p:cNvSpPr>
            <a:spLocks noGrp="1"/>
          </p:cNvSpPr>
          <p:nvPr>
            <p:ph type="body" idx="14"/>
          </p:nvPr>
        </p:nvSpPr>
        <p:spPr>
          <a:xfrm>
            <a:off x="17876520" y="10851080"/>
            <a:ext cx="5344339" cy="1577547"/>
          </a:xfrm>
          <a:prstGeom prst="rect">
            <a:avLst/>
          </a:prstGeom>
        </p:spPr>
        <p:txBody>
          <a:bodyPr/>
          <a:lstStyle/>
          <a:p>
            <a:pPr algn="r">
              <a:defRPr sz="8500" b="1">
                <a:solidFill>
                  <a:srgbClr val="FFFFFF"/>
                </a:solidFill>
                <a:latin typeface="Palatino"/>
                <a:ea typeface="Palatino"/>
                <a:cs typeface="Palatino"/>
                <a:sym typeface="Palatino"/>
              </a:defRPr>
            </a:pPr>
            <a:r>
              <a:rPr lang="en-GB" dirty="0" smtClean="0"/>
              <a:t>CS Lewis </a:t>
            </a:r>
            <a:endParaRPr sz="6000" dirty="0"/>
          </a:p>
        </p:txBody>
      </p:sp>
    </p:spTree>
    <p:extLst>
      <p:ext uri="{BB962C8B-B14F-4D97-AF65-F5344CB8AC3E}">
        <p14:creationId xmlns:p14="http://schemas.microsoft.com/office/powerpoint/2010/main" val="275215136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lstStyle/>
          <a:p>
            <a:r>
              <a:rPr lang="en-GB" dirty="0" smtClean="0"/>
              <a:t>God uses suffering for our good:</a:t>
            </a:r>
            <a:endParaRPr dirty="0"/>
          </a:p>
        </p:txBody>
      </p:sp>
      <p:sp>
        <p:nvSpPr>
          <p:cNvPr id="68" name="Shape 68"/>
          <p:cNvSpPr>
            <a:spLocks noGrp="1"/>
          </p:cNvSpPr>
          <p:nvPr>
            <p:ph type="body" idx="13"/>
          </p:nvPr>
        </p:nvSpPr>
        <p:spPr>
          <a:xfrm>
            <a:off x="1405848" y="3450713"/>
            <a:ext cx="20828001" cy="9476093"/>
          </a:xfrm>
          <a:prstGeom prst="rect">
            <a:avLst/>
          </a:prstGeom>
        </p:spPr>
        <p:txBody>
          <a:bodyPr/>
          <a:lstStyle/>
          <a:p>
            <a:r>
              <a:rPr lang="en-GB" dirty="0"/>
              <a:t>2 Corinthians </a:t>
            </a:r>
            <a:r>
              <a:rPr lang="en-GB" dirty="0" smtClean="0"/>
              <a:t>4:16-18</a:t>
            </a:r>
          </a:p>
          <a:p>
            <a:r>
              <a:rPr lang="en-GB" dirty="0" smtClean="0"/>
              <a:t>1 </a:t>
            </a:r>
            <a:r>
              <a:rPr lang="en-GB" dirty="0"/>
              <a:t>Peter </a:t>
            </a:r>
            <a:r>
              <a:rPr lang="en-GB" dirty="0" smtClean="0"/>
              <a:t>1:6-7</a:t>
            </a:r>
          </a:p>
          <a:p>
            <a:r>
              <a:rPr lang="en-GB" dirty="0" smtClean="0"/>
              <a:t>James 1:2-4</a:t>
            </a:r>
          </a:p>
          <a:p>
            <a:r>
              <a:rPr lang="en-GB" dirty="0" smtClean="0"/>
              <a:t>Romans 5:3-4</a:t>
            </a:r>
          </a:p>
          <a:p>
            <a:r>
              <a:rPr lang="en-GB" dirty="0" smtClean="0"/>
              <a:t>1 </a:t>
            </a:r>
            <a:r>
              <a:rPr lang="en-GB" dirty="0"/>
              <a:t>Corinthians 12:7-10</a:t>
            </a:r>
          </a:p>
          <a:p>
            <a:endParaRPr dirty="0"/>
          </a:p>
        </p:txBody>
      </p:sp>
    </p:spTree>
    <p:extLst>
      <p:ext uri="{BB962C8B-B14F-4D97-AF65-F5344CB8AC3E}">
        <p14:creationId xmlns:p14="http://schemas.microsoft.com/office/powerpoint/2010/main" val="3278428679"/>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TotalTime>
  <Words>264</Words>
  <Application>Microsoft Office PowerPoint</Application>
  <PresentationFormat>Custom</PresentationFormat>
  <Paragraphs>45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Helvetica Light</vt:lpstr>
      <vt:lpstr>Helvetica Neue</vt:lpstr>
      <vt:lpstr>Palatino</vt:lpstr>
      <vt:lpstr>Verdana</vt:lpstr>
      <vt:lpstr>White</vt:lpstr>
      <vt:lpstr>When God says ‘no’</vt:lpstr>
      <vt:lpstr>Unanswered prayer</vt:lpstr>
      <vt:lpstr>PowerPoint Presentation</vt:lpstr>
      <vt:lpstr>PowerPoint Presentation</vt:lpstr>
      <vt:lpstr>You are not alone in Unanswered prayer:</vt:lpstr>
      <vt:lpstr>PowerPoint Presentation</vt:lpstr>
      <vt:lpstr>Trusting God</vt:lpstr>
      <vt:lpstr>PowerPoint Presentation</vt:lpstr>
      <vt:lpstr>God uses suffering for our good:</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God says ‘no’</dc:title>
  <dc:creator>Sam Steemson</dc:creator>
  <cp:lastModifiedBy>Sam Steemson</cp:lastModifiedBy>
  <cp:revision>4</cp:revision>
  <dcterms:modified xsi:type="dcterms:W3CDTF">2018-04-14T21:05:54Z</dcterms:modified>
</cp:coreProperties>
</file>