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79" r:id="rId4"/>
    <p:sldId id="262" r:id="rId5"/>
    <p:sldId id="263" r:id="rId6"/>
    <p:sldId id="272" r:id="rId7"/>
    <p:sldId id="273" r:id="rId8"/>
    <p:sldId id="275" r:id="rId9"/>
    <p:sldId id="274" r:id="rId10"/>
    <p:sldId id="266" r:id="rId11"/>
    <p:sldId id="281" r:id="rId12"/>
    <p:sldId id="261" r:id="rId13"/>
    <p:sldId id="270" r:id="rId14"/>
    <p:sldId id="264" r:id="rId15"/>
    <p:sldId id="268" r:id="rId16"/>
    <p:sldId id="267" r:id="rId17"/>
    <p:sldId id="265" r:id="rId18"/>
    <p:sldId id="297" r:id="rId19"/>
    <p:sldId id="286" r:id="rId20"/>
    <p:sldId id="293" r:id="rId21"/>
    <p:sldId id="294" r:id="rId22"/>
    <p:sldId id="295" r:id="rId23"/>
    <p:sldId id="285" r:id="rId24"/>
    <p:sldId id="288" r:id="rId25"/>
    <p:sldId id="289" r:id="rId26"/>
    <p:sldId id="290" r:id="rId27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308" autoAdjust="0"/>
  </p:normalViewPr>
  <p:slideViewPr>
    <p:cSldViewPr snapToGrid="0">
      <p:cViewPr varScale="1">
        <p:scale>
          <a:sx n="21" d="100"/>
          <a:sy n="21" d="100"/>
        </p:scale>
        <p:origin x="-1716" y="-12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5562"/>
    </p:cViewPr>
  </p:outlineViewPr>
  <p:notesTextViewPr>
    <p:cViewPr>
      <p:scale>
        <a:sx n="1" d="1"/>
        <a:sy n="1" d="1"/>
      </p:scale>
      <p:origin x="0" y="1116"/>
    </p:cViewPr>
  </p:notesTextViewPr>
  <p:sorterViewPr>
    <p:cViewPr>
      <p:scale>
        <a:sx n="100" d="100"/>
        <a:sy n="100" d="100"/>
      </p:scale>
      <p:origin x="0" y="-54804"/>
    </p:cViewPr>
  </p:sorter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88176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Intimidating thought!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Whatsapp</a:t>
            </a:r>
            <a:endParaRPr lang="en-GB" dirty="0"/>
          </a:p>
          <a:p>
            <a:r>
              <a:rPr lang="en-GB" dirty="0"/>
              <a:t>time &amp; date stamp for last used</a:t>
            </a:r>
          </a:p>
          <a:p>
            <a:r>
              <a:rPr lang="en-GB" dirty="0"/>
              <a:t>difference between last time connecting with you</a:t>
            </a:r>
          </a:p>
          <a:p>
            <a:endParaRPr lang="en-GB" dirty="0"/>
          </a:p>
          <a:p>
            <a:r>
              <a:rPr lang="en-GB" dirty="0"/>
              <a:t>ONLINE   Typing 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position of significance that God has in your life</a:t>
            </a:r>
          </a:p>
          <a:p>
            <a:endParaRPr lang="en-GB" dirty="0"/>
          </a:p>
          <a:p>
            <a:pPr>
              <a:buFontTx/>
              <a:buChar char="-"/>
            </a:pPr>
            <a:r>
              <a:rPr lang="en-GB" dirty="0"/>
              <a:t> direction</a:t>
            </a:r>
            <a:r>
              <a:rPr lang="en-GB" baseline="0" dirty="0"/>
              <a:t> &amp; purposeful </a:t>
            </a:r>
          </a:p>
          <a:p>
            <a:pPr>
              <a:buFontTx/>
              <a:buChar char="-"/>
            </a:pPr>
            <a:r>
              <a:rPr lang="en-GB" baseline="0" dirty="0"/>
              <a:t> relational connection</a:t>
            </a:r>
          </a:p>
          <a:p>
            <a:pPr>
              <a:buFontTx/>
              <a:buChar char="-"/>
            </a:pPr>
            <a:r>
              <a:rPr lang="en-GB" baseline="0" dirty="0"/>
              <a:t> who better to be in touch with than the author of our lives – creator who made us</a:t>
            </a:r>
          </a:p>
          <a:p>
            <a:pPr>
              <a:buFontTx/>
              <a:buChar char="-"/>
            </a:pPr>
            <a:r>
              <a:rPr lang="en-GB" baseline="0" dirty="0"/>
              <a:t> not monologue but dialogue</a:t>
            </a:r>
          </a:p>
          <a:p>
            <a:pPr>
              <a:buFontTx/>
              <a:buChar char="-"/>
            </a:pPr>
            <a:endParaRPr lang="en-GB" baseline="0" dirty="0"/>
          </a:p>
          <a:p>
            <a:pPr>
              <a:buFontTx/>
              <a:buChar char="-"/>
            </a:pPr>
            <a:r>
              <a:rPr lang="en-GB" baseline="0" dirty="0"/>
              <a:t>Are you prepared to listen &amp; give Him an opportunity to speak into your life and direct everything in your life “without omission?”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PAUSE – focus on breathing </a:t>
            </a:r>
          </a:p>
          <a:p>
            <a:endParaRPr lang="en-GB" dirty="0"/>
          </a:p>
          <a:p>
            <a:r>
              <a:rPr lang="en-GB" dirty="0"/>
              <a:t>natural event – no thought</a:t>
            </a:r>
          </a:p>
          <a:p>
            <a:endParaRPr lang="en-GB" dirty="0"/>
          </a:p>
          <a:p>
            <a:r>
              <a:rPr lang="en-GB" dirty="0"/>
              <a:t>when do we notice our breathing?</a:t>
            </a:r>
          </a:p>
          <a:p>
            <a:r>
              <a:rPr lang="en-GB" dirty="0"/>
              <a:t>	sick – when prayer is hard?</a:t>
            </a:r>
          </a:p>
          <a:p>
            <a:r>
              <a:rPr lang="en-GB" dirty="0"/>
              <a:t>	heavy breathing / exercise – deliberately engaging in prayer – hard times?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5890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it’s about the position of your heart</a:t>
            </a:r>
          </a:p>
          <a:p>
            <a:endParaRPr lang="en-GB" dirty="0"/>
          </a:p>
          <a:p>
            <a:r>
              <a:rPr lang="en-GB" dirty="0"/>
              <a:t>are you desiring</a:t>
            </a:r>
            <a:r>
              <a:rPr lang="en-GB" baseline="0" dirty="0"/>
              <a:t> a greater level of interaction with God?</a:t>
            </a:r>
          </a:p>
          <a:p>
            <a:r>
              <a:rPr lang="en-GB" baseline="0" dirty="0"/>
              <a:t>- deeper sense of authenticity</a:t>
            </a:r>
          </a:p>
          <a:p>
            <a:r>
              <a:rPr lang="en-GB" baseline="0" dirty="0"/>
              <a:t>- engagement and revelation</a:t>
            </a:r>
          </a:p>
          <a:p>
            <a:r>
              <a:rPr lang="en-GB" baseline="0" dirty="0"/>
              <a:t>- focussed commitment</a:t>
            </a:r>
          </a:p>
          <a:p>
            <a:r>
              <a:rPr lang="en-GB" baseline="0" dirty="0"/>
              <a:t>- transparent vulnerability</a:t>
            </a:r>
          </a:p>
          <a:p>
            <a:r>
              <a:rPr lang="en-GB" baseline="0" dirty="0"/>
              <a:t>- responsive accountability</a:t>
            </a: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aseline="0" dirty="0"/>
          </a:p>
        </p:txBody>
      </p:sp>
    </p:spTree>
    <p:extLst>
      <p:ext uri="{BB962C8B-B14F-4D97-AF65-F5344CB8AC3E}">
        <p14:creationId xmlns:p14="http://schemas.microsoft.com/office/powerpoint/2010/main" xmlns="" val="374596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800" b="0" dirty="0"/>
              <a:t>In the series we have mentioned the Lord’s prayer – not a </a:t>
            </a:r>
            <a:r>
              <a:rPr lang="en-GB" sz="1800" b="0" dirty="0" smtClean="0"/>
              <a:t>formula</a:t>
            </a:r>
          </a:p>
          <a:p>
            <a:endParaRPr lang="en-GB" sz="1800" b="0" dirty="0"/>
          </a:p>
          <a:p>
            <a:endParaRPr lang="en-GB" sz="1800" b="0" dirty="0"/>
          </a:p>
          <a:p>
            <a:r>
              <a:rPr lang="en-GB" sz="1800" b="0" dirty="0"/>
              <a:t>Obligation - Christmas letter; Uni phone calls</a:t>
            </a:r>
          </a:p>
          <a:p>
            <a:r>
              <a:rPr lang="en-GB" sz="1800" b="0" dirty="0"/>
              <a:t>timed slots – one thing having a “date” with</a:t>
            </a:r>
            <a:r>
              <a:rPr lang="en-GB" sz="1800" b="0" baseline="0" dirty="0"/>
              <a:t> God but quite another saying “I must pray for 20mins” – imagine that approach in natural relationships</a:t>
            </a:r>
          </a:p>
          <a:p>
            <a:r>
              <a:rPr lang="en-GB" sz="1800" b="0" baseline="0" dirty="0"/>
              <a:t>alarms &amp; lists – may be helpful to an extent to help you set a pattern but not if they become meaningless rote</a:t>
            </a:r>
            <a:endParaRPr lang="en-GB" sz="1800" b="0" dirty="0"/>
          </a:p>
          <a:p>
            <a:r>
              <a:rPr lang="en-GB" sz="1800" dirty="0"/>
              <a:t>Guilt</a:t>
            </a:r>
          </a:p>
          <a:p>
            <a:r>
              <a:rPr lang="en-GB" sz="1800" dirty="0"/>
              <a:t>Trying harder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authority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engagement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commitment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vulnerability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accountability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Knowing I’m a loved child, protected, provided for, cherished</a:t>
            </a:r>
          </a:p>
        </p:txBody>
      </p:sp>
    </p:spTree>
    <p:extLst>
      <p:ext uri="{BB962C8B-B14F-4D97-AF65-F5344CB8AC3E}">
        <p14:creationId xmlns:p14="http://schemas.microsoft.com/office/powerpoint/2010/main" xmlns="" val="1125862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Never alone, listening to the Shepherd’s voice</a:t>
            </a:r>
          </a:p>
        </p:txBody>
      </p:sp>
    </p:spTree>
    <p:extLst>
      <p:ext uri="{BB962C8B-B14F-4D97-AF65-F5344CB8AC3E}">
        <p14:creationId xmlns:p14="http://schemas.microsoft.com/office/powerpoint/2010/main" xmlns="" val="1404269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He is the one who connects us through Jesus and what He did for us to the Father. </a:t>
            </a:r>
          </a:p>
          <a:p>
            <a:endParaRPr lang="en-GB" sz="1800" dirty="0"/>
          </a:p>
          <a:p>
            <a:r>
              <a:rPr lang="en-GB" sz="1800" dirty="0"/>
              <a:t>Without Him this is religion, not relationship.   </a:t>
            </a:r>
            <a:r>
              <a:rPr lang="en-GB" sz="1800" dirty="0" smtClean="0"/>
              <a:t>*</a:t>
            </a:r>
            <a:r>
              <a:rPr lang="en-GB" sz="1800" b="1" dirty="0" smtClean="0"/>
              <a:t>do you want </a:t>
            </a:r>
            <a:r>
              <a:rPr lang="en-GB" sz="1800" b="1" dirty="0"/>
              <a:t>to be filled? </a:t>
            </a:r>
          </a:p>
          <a:p>
            <a:r>
              <a:rPr lang="en-GB" sz="1800" b="0" dirty="0"/>
              <a:t>Without Him, this is like pushing that boulder up the hill </a:t>
            </a:r>
            <a:endParaRPr lang="en-GB" sz="1800" b="0" dirty="0" smtClean="0"/>
          </a:p>
          <a:p>
            <a:r>
              <a:rPr lang="en-GB" sz="1800" b="0" dirty="0" smtClean="0"/>
              <a:t>He</a:t>
            </a:r>
            <a:r>
              <a:rPr lang="en-GB" sz="1800" b="0" baseline="0" dirty="0" smtClean="0"/>
              <a:t> is </a:t>
            </a:r>
            <a:r>
              <a:rPr lang="en-GB" sz="1800" b="0" dirty="0" smtClean="0"/>
              <a:t>Enabler</a:t>
            </a:r>
            <a:r>
              <a:rPr lang="en-GB" sz="1800" b="0" dirty="0"/>
              <a:t>, Comforter, Guide, Teacher – how to pray and what to pray</a:t>
            </a:r>
          </a:p>
        </p:txBody>
      </p:sp>
    </p:spTree>
    <p:extLst>
      <p:ext uri="{BB962C8B-B14F-4D97-AF65-F5344CB8AC3E}">
        <p14:creationId xmlns:p14="http://schemas.microsoft.com/office/powerpoint/2010/main" xmlns="" val="1723497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dirty="0"/>
              <a:t>Breakfast</a:t>
            </a:r>
            <a:r>
              <a:rPr lang="en-GB" sz="1800" b="0" baseline="0" dirty="0"/>
              <a:t> with Jesus  - “date” – </a:t>
            </a:r>
            <a:r>
              <a:rPr lang="en-GB" sz="1800" b="0" baseline="0" dirty="0" err="1"/>
              <a:t>smorgasboard</a:t>
            </a:r>
            <a:r>
              <a:rPr lang="en-GB" sz="1800" b="0" baseline="0" dirty="0"/>
              <a:t> </a:t>
            </a:r>
            <a:r>
              <a:rPr lang="en-GB" sz="1800" b="0" baseline="0" dirty="0" smtClean="0"/>
              <a:t>breakfast</a:t>
            </a:r>
          </a:p>
          <a:p>
            <a:pPr marL="0" marR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/>
          </a:p>
          <a:p>
            <a:pPr marL="0" marR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dirty="0"/>
              <a:t>How do you start your day? </a:t>
            </a:r>
            <a:r>
              <a:rPr lang="en-GB" sz="1800" b="1" dirty="0"/>
              <a:t>Psalm 100:4    </a:t>
            </a:r>
            <a:r>
              <a:rPr lang="en-GB" sz="1800" b="0" dirty="0"/>
              <a:t>praise &amp; thanksgiving set the tone; set the atmosphere for the day.  Enter his presence – stay there!!</a:t>
            </a:r>
          </a:p>
          <a:p>
            <a:endParaRPr lang="en-GB" sz="1800" b="0" baseline="0" dirty="0"/>
          </a:p>
          <a:p>
            <a:r>
              <a:rPr lang="en-GB" sz="1800" b="0" baseline="0" dirty="0" smtClean="0"/>
              <a:t>Daniel </a:t>
            </a:r>
            <a:r>
              <a:rPr lang="en-GB" sz="1800" b="0" baseline="0" dirty="0"/>
              <a:t>&amp; Jesus – combination of planned prayer times &amp; more spontaneous moments where they responded to what was going on by inviting God into the situation</a:t>
            </a:r>
          </a:p>
          <a:p>
            <a:r>
              <a:rPr lang="en-GB" sz="1800" b="0" baseline="0" dirty="0"/>
              <a:t>communication – bible – what is He saying to you at the start of the day – mull over the conversation – chew on it throughout the day</a:t>
            </a:r>
          </a:p>
          <a:p>
            <a:r>
              <a:rPr lang="en-GB" sz="1800" b="0" baseline="0" dirty="0"/>
              <a:t>prayer, praise, worship &amp; bible all inextricably linked – banquet continues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800" b="0" dirty="0"/>
              <a:t>Brother</a:t>
            </a:r>
            <a:r>
              <a:rPr lang="en-GB" sz="1800" b="0" baseline="0" dirty="0"/>
              <a:t> Lawrence 17</a:t>
            </a:r>
            <a:r>
              <a:rPr lang="en-GB" sz="1800" b="0" baseline="30000" dirty="0"/>
              <a:t>th</a:t>
            </a:r>
            <a:r>
              <a:rPr lang="en-GB" sz="1800" b="0" baseline="0" dirty="0"/>
              <a:t> century </a:t>
            </a:r>
            <a:r>
              <a:rPr lang="en-GB" sz="1800" b="0" baseline="0" dirty="0" smtClean="0"/>
              <a:t>monk</a:t>
            </a:r>
          </a:p>
          <a:p>
            <a:endParaRPr lang="en-GB" sz="1800" b="0" dirty="0" smtClean="0"/>
          </a:p>
          <a:p>
            <a:r>
              <a:rPr lang="en-GB" sz="1800" b="0" dirty="0" smtClean="0"/>
              <a:t>Mercy </a:t>
            </a:r>
            <a:r>
              <a:rPr lang="en-GB" sz="1800" b="0" dirty="0"/>
              <a:t>&amp; grace to help   Hebrews 4:6    Goodness, satisfaction &amp; holiness   Psalm 65: 4		times of refreshing   Acts 3:20-21  	</a:t>
            </a:r>
          </a:p>
          <a:p>
            <a:r>
              <a:rPr lang="en-GB" sz="1800" b="0" dirty="0"/>
              <a:t>Strength &amp; safety   Psalm 46:1		fullness of joy    Psalm 16:11		   rest    Exodus 33:11						</a:t>
            </a:r>
          </a:p>
          <a:p>
            <a:r>
              <a:rPr lang="en-GB" sz="1800" b="0" dirty="0"/>
              <a:t>Mountains tremble     Isaiah 64:1-3 	</a:t>
            </a:r>
          </a:p>
          <a:p>
            <a:r>
              <a:rPr lang="en-GB" sz="1800" b="0" dirty="0"/>
              <a:t>what mountains do you need to make tremble in your life? sickness, despair, fear, hopelessness, doubt, debt, addiction, sin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dirty="0"/>
              <a:t>No particular order – </a:t>
            </a:r>
            <a:r>
              <a:rPr lang="en-GB" sz="1800" b="0" dirty="0" err="1"/>
              <a:t>smorgasboard</a:t>
            </a:r>
            <a:r>
              <a:rPr lang="en-GB" sz="1800" b="0" dirty="0"/>
              <a:t> continues all day</a:t>
            </a:r>
          </a:p>
          <a:p>
            <a:pPr marL="0" marR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/>
              <a:t>asking</a:t>
            </a:r>
            <a:r>
              <a:rPr lang="en-GB" sz="1800" b="1" baseline="0" dirty="0"/>
              <a:t> questions &amp; expecting answers </a:t>
            </a:r>
            <a:r>
              <a:rPr lang="en-GB" sz="1800" b="0" baseline="0" dirty="0"/>
              <a:t> about anything and anything; writing what I think he is saying</a:t>
            </a:r>
            <a:endParaRPr lang="en-GB" sz="1800" b="1" baseline="0" dirty="0"/>
          </a:p>
          <a:p>
            <a:r>
              <a:rPr lang="en-GB" sz="1800" b="1" dirty="0"/>
              <a:t>silence </a:t>
            </a:r>
            <a:r>
              <a:rPr lang="en-GB" sz="1800" b="0" dirty="0"/>
              <a:t>learning to sit quietly; soaking</a:t>
            </a:r>
            <a:endParaRPr lang="en-GB" sz="1800" b="1" dirty="0"/>
          </a:p>
          <a:p>
            <a:r>
              <a:rPr lang="en-GB" sz="1800" b="1" dirty="0"/>
              <a:t>worship</a:t>
            </a:r>
            <a:r>
              <a:rPr lang="en-GB" sz="1800" b="0" dirty="0"/>
              <a:t> choosing</a:t>
            </a:r>
            <a:r>
              <a:rPr lang="en-GB" sz="1800" b="0" baseline="0" dirty="0"/>
              <a:t> to worship first</a:t>
            </a:r>
            <a:endParaRPr lang="en-GB" sz="1800" b="1" dirty="0"/>
          </a:p>
          <a:p>
            <a:r>
              <a:rPr lang="en-GB" sz="1800" b="1" dirty="0"/>
              <a:t>fasting </a:t>
            </a:r>
            <a:r>
              <a:rPr lang="en-GB" sz="1800" b="0" dirty="0"/>
              <a:t> to increase</a:t>
            </a:r>
            <a:r>
              <a:rPr lang="en-GB" sz="1800" b="0" baseline="0" dirty="0"/>
              <a:t> hunger for God</a:t>
            </a:r>
            <a:endParaRPr lang="en-GB" sz="1800" b="1" dirty="0"/>
          </a:p>
          <a:p>
            <a:r>
              <a:rPr lang="en-GB" sz="1800" b="1" dirty="0"/>
              <a:t>variation </a:t>
            </a:r>
            <a:r>
              <a:rPr lang="en-GB" sz="1800" b="0" dirty="0"/>
              <a:t>like</a:t>
            </a:r>
            <a:r>
              <a:rPr lang="en-GB" sz="1800" b="0" baseline="0" dirty="0"/>
              <a:t> any relationship – same old same old can get stale, especially if you are using the same prayers – life, creativity</a:t>
            </a:r>
          </a:p>
          <a:p>
            <a:pPr marL="0" marR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/>
              <a:t>tongues</a:t>
            </a:r>
            <a:r>
              <a:rPr lang="en-GB" sz="1800" b="0" dirty="0"/>
              <a:t> for when I run out things to say; singing in tongues a lot – keeps the connection</a:t>
            </a:r>
            <a:endParaRPr lang="en-GB" sz="1800" b="1" dirty="0"/>
          </a:p>
          <a:p>
            <a:r>
              <a:rPr lang="en-GB" sz="1800" b="1" dirty="0"/>
              <a:t>awareness of dependence</a:t>
            </a:r>
            <a:r>
              <a:rPr lang="en-GB" sz="1800" b="0" dirty="0"/>
              <a:t> things that I can’t change, that are too big for me,</a:t>
            </a:r>
            <a:r>
              <a:rPr lang="en-GB" sz="1800" b="0" baseline="0" dirty="0"/>
              <a:t> need for wisdom</a:t>
            </a:r>
            <a:endParaRPr lang="en-GB" sz="1800" b="1" dirty="0"/>
          </a:p>
          <a:p>
            <a:r>
              <a:rPr lang="en-GB" sz="1800" b="1" dirty="0"/>
              <a:t>practising hearing His voice</a:t>
            </a:r>
            <a:r>
              <a:rPr lang="en-GB" sz="1800" b="0" dirty="0"/>
              <a:t> TSSM, SOL,</a:t>
            </a:r>
            <a:r>
              <a:rPr lang="en-GB" sz="1800" b="0" baseline="0" dirty="0"/>
              <a:t> asking a question &amp; just writing the answer, </a:t>
            </a:r>
            <a:r>
              <a:rPr lang="en-GB" sz="1800" b="0" baseline="0" dirty="0" err="1"/>
              <a:t>Sch</a:t>
            </a:r>
            <a:r>
              <a:rPr lang="en-GB" sz="1800" b="0" baseline="0" dirty="0"/>
              <a:t> of B&amp;M courses</a:t>
            </a:r>
            <a:endParaRPr lang="en-GB" sz="1800" b="0" dirty="0"/>
          </a:p>
          <a:p>
            <a:pPr marL="0" marR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 err="1"/>
              <a:t>chuntering</a:t>
            </a:r>
            <a:r>
              <a:rPr lang="en-GB" sz="1800" b="1" dirty="0"/>
              <a:t> </a:t>
            </a:r>
            <a:r>
              <a:rPr lang="en-GB" sz="1800" b="0" dirty="0"/>
              <a:t>“chatting</a:t>
            </a:r>
            <a:r>
              <a:rPr lang="en-GB" sz="1800" b="0" baseline="0" dirty="0"/>
              <a:t> with God” increases awareness of His presence</a:t>
            </a:r>
            <a:endParaRPr lang="en-GB" sz="1800" b="1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/>
              <a:t>Relationship is key</a:t>
            </a:r>
            <a:r>
              <a:rPr lang="en-GB" sz="1800" b="1" baseline="0" dirty="0"/>
              <a:t> </a:t>
            </a:r>
            <a:r>
              <a:rPr lang="en-GB" sz="1800" b="0" baseline="0" dirty="0"/>
              <a:t>** </a:t>
            </a:r>
            <a:r>
              <a:rPr lang="en-GB" sz="1800" b="0" baseline="0" dirty="0" smtClean="0"/>
              <a:t>do you have one</a:t>
            </a:r>
            <a:endParaRPr lang="en-GB" sz="1800" b="1" dirty="0"/>
          </a:p>
          <a:p>
            <a:endParaRPr lang="en-GB" sz="1800" b="1" dirty="0"/>
          </a:p>
          <a:p>
            <a:r>
              <a:rPr lang="en-GB" sz="1800" b="0" dirty="0"/>
              <a:t>Continuous prayer is a </a:t>
            </a:r>
            <a:r>
              <a:rPr lang="en-GB" sz="1800" b="1" dirty="0"/>
              <a:t>natural</a:t>
            </a:r>
            <a:r>
              <a:rPr lang="en-GB" sz="1800" b="0" dirty="0"/>
              <a:t> </a:t>
            </a:r>
            <a:r>
              <a:rPr lang="en-GB" sz="1800" b="1" dirty="0"/>
              <a:t>RESULT</a:t>
            </a:r>
            <a:r>
              <a:rPr lang="en-GB" sz="1800" b="0" dirty="0"/>
              <a:t> of an intimate relationship – not something you strive</a:t>
            </a:r>
            <a:r>
              <a:rPr lang="en-GB" sz="1800" b="0" baseline="0" dirty="0"/>
              <a:t> for</a:t>
            </a:r>
            <a:endParaRPr lang="en-GB" sz="1800" b="0" dirty="0"/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kern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PRAY at each point, asking God to show them</a:t>
            </a:r>
            <a:r>
              <a:rPr lang="en-GB" sz="1800" b="1" kern="1200" baseline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if there is anything</a:t>
            </a:r>
            <a:endParaRPr lang="en-GB" sz="1800" b="1" kern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endParaRPr lang="en-GB" sz="1800" b="0" dirty="0"/>
          </a:p>
          <a:p>
            <a:pPr marL="0" marR="0" lvl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Lack of relationship    		</a:t>
            </a:r>
            <a:endParaRPr lang="en-GB" sz="1800" b="1" kern="1200" dirty="0" smtClean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0" marR="0" lvl="0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	</a:t>
            </a:r>
            <a:r>
              <a:rPr lang="en-GB" sz="1800" kern="12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ask </a:t>
            </a:r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Jesus to make Himself more real to you</a:t>
            </a:r>
          </a:p>
          <a:p>
            <a:pPr lvl="1"/>
            <a:r>
              <a:rPr lang="en-GB" sz="1800" kern="12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	ask </a:t>
            </a:r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Him to show you anything that hinders your relationship</a:t>
            </a:r>
          </a:p>
          <a:p>
            <a:pPr lvl="0"/>
            <a:r>
              <a:rPr lang="en-GB" sz="1800" b="1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Barriers</a:t>
            </a:r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		</a:t>
            </a:r>
            <a:r>
              <a:rPr lang="en-GB" sz="1800" kern="1200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unforgiveness</a:t>
            </a:r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sin    doubt / fear -leading to control -  lack of surrender – </a:t>
            </a:r>
            <a:r>
              <a:rPr lang="en-GB" sz="1800" kern="120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FG</a:t>
            </a:r>
            <a:r>
              <a:rPr lang="en-GB" sz="1800" kern="1200" baseline="0" dirty="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is there anything you are not happy about in my life?  FG 				is there anyone I need to forgive?</a:t>
            </a:r>
            <a:endParaRPr lang="en-GB" sz="1800" kern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lvl="0"/>
            <a:r>
              <a:rPr lang="en-GB" sz="1800" b="1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Wrong  beliefs</a:t>
            </a:r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	about</a:t>
            </a:r>
            <a:r>
              <a:rPr lang="en-GB" sz="1800" kern="1200" baseline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God, yourself, prayer</a:t>
            </a:r>
          </a:p>
          <a:p>
            <a:pPr lvl="0"/>
            <a:r>
              <a:rPr lang="en-GB" sz="1800" b="1" kern="1200" baseline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Expectations</a:t>
            </a:r>
            <a:r>
              <a:rPr lang="en-GB" sz="1800" b="0" kern="1200" baseline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	will He speak to you? answer you? hear you? </a:t>
            </a:r>
            <a:endParaRPr lang="en-GB" sz="1800" b="1" kern="12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lvl="0"/>
            <a:r>
              <a:rPr lang="en-GB" sz="1800" b="1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Distraction</a:t>
            </a:r>
          </a:p>
          <a:p>
            <a:pPr lvl="1"/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who is distracting you I wonder!</a:t>
            </a:r>
          </a:p>
          <a:p>
            <a:pPr lvl="1"/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counteracting	boredom	thoughts that come	</a:t>
            </a:r>
            <a:r>
              <a:rPr lang="en-GB" sz="1800" kern="1200" baseline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</a:t>
            </a:r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negativity </a:t>
            </a:r>
            <a:r>
              <a:rPr lang="en-GB" sz="1800" kern="1200" baseline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</a:t>
            </a:r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fleshly distractions – enlist God’s help!</a:t>
            </a:r>
          </a:p>
          <a:p>
            <a:pPr lvl="2"/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 </a:t>
            </a:r>
          </a:p>
          <a:p>
            <a:pPr marL="0" marR="0" lvl="1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Clutter </a:t>
            </a:r>
            <a:r>
              <a:rPr lang="en-GB" sz="1800" b="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- white noise, busyness, stuff of </a:t>
            </a:r>
            <a:r>
              <a:rPr lang="en-GB" sz="1800" b="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life </a:t>
            </a:r>
            <a:r>
              <a:rPr lang="en-GB" sz="1800" b="0" kern="1200" smtClean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– </a:t>
            </a:r>
            <a:r>
              <a:rPr lang="en-GB" sz="18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retune the dial</a:t>
            </a:r>
          </a:p>
          <a:p>
            <a:pPr marL="0" marR="0" lvl="1" indent="0" algn="l" defTabSz="457200" rtl="0" eaLnBrk="1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	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068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not a “single moment” thing</a:t>
            </a:r>
          </a:p>
          <a:p>
            <a:r>
              <a:rPr lang="en-GB" dirty="0"/>
              <a:t>individuals &amp; corporately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without ceasing = like a hacking cough; often</a:t>
            </a:r>
            <a:r>
              <a:rPr lang="en-GB" baseline="0" dirty="0"/>
              <a:t> &amp; repeatedly</a:t>
            </a:r>
          </a:p>
          <a:p>
            <a:r>
              <a:rPr lang="en-GB" baseline="0" dirty="0" smtClean="0"/>
              <a:t>without </a:t>
            </a:r>
            <a:r>
              <a:rPr lang="en-GB" baseline="0" dirty="0"/>
              <a:t>omission – nothing too large/small/off topic/taboo with God</a:t>
            </a:r>
          </a:p>
          <a:p>
            <a:r>
              <a:rPr lang="en-GB" baseline="0" dirty="0"/>
              <a:t>indistinguishable – not different or distinct from “normal life”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involved do you let Him be in your day to day?</a:t>
            </a:r>
          </a:p>
          <a:p>
            <a:endParaRPr lang="en-GB" dirty="0"/>
          </a:p>
          <a:p>
            <a:r>
              <a:rPr lang="en-GB" dirty="0"/>
              <a:t>we all have priority relationships in our lives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 divide in secular &amp; spiritual</a:t>
            </a:r>
          </a:p>
          <a:p>
            <a:r>
              <a:rPr lang="en-GB" dirty="0"/>
              <a:t>how do you relate to this quote?</a:t>
            </a:r>
          </a:p>
          <a:p>
            <a:endParaRPr lang="en-GB" dirty="0"/>
          </a:p>
          <a:p>
            <a:r>
              <a:rPr lang="en-GB" dirty="0"/>
              <a:t>where</a:t>
            </a:r>
            <a:r>
              <a:rPr lang="en-GB" baseline="0" dirty="0"/>
              <a:t> do you connect? in the car – GMA registration LORRY</a:t>
            </a:r>
          </a:p>
          <a:p>
            <a:r>
              <a:rPr lang="en-GB" baseline="0" dirty="0"/>
              <a:t>in the car - lesson plans</a:t>
            </a:r>
          </a:p>
          <a:p>
            <a:endParaRPr lang="en-GB" baseline="0" dirty="0"/>
          </a:p>
          <a:p>
            <a:r>
              <a:rPr lang="en-GB" baseline="0" dirty="0"/>
              <a:t>* naturally supernatural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How do you get to know someone?</a:t>
            </a:r>
          </a:p>
          <a:p>
            <a:r>
              <a:rPr lang="en-GB" dirty="0"/>
              <a:t>hang</a:t>
            </a:r>
            <a:r>
              <a:rPr lang="en-GB" baseline="0" dirty="0"/>
              <a:t> out with them</a:t>
            </a:r>
          </a:p>
          <a:p>
            <a:r>
              <a:rPr lang="en-GB" baseline="0" dirty="0"/>
              <a:t>show an interest</a:t>
            </a:r>
          </a:p>
          <a:p>
            <a:r>
              <a:rPr lang="en-GB" baseline="0" dirty="0"/>
              <a:t>seek opportunities to connect</a:t>
            </a:r>
          </a:p>
          <a:p>
            <a:endParaRPr lang="en-GB" baseline="0" dirty="0"/>
          </a:p>
          <a:p>
            <a:r>
              <a:rPr lang="en-GB" baseline="0" dirty="0"/>
              <a:t>Bible – see how Jesus prayed &amp; when: </a:t>
            </a:r>
          </a:p>
          <a:p>
            <a:pPr>
              <a:buFont typeface="Arial" pitchFamily="34" charset="0"/>
              <a:buNone/>
            </a:pPr>
            <a:r>
              <a:rPr lang="en-GB" baseline="0" dirty="0"/>
              <a:t>	at baptism</a:t>
            </a:r>
          </a:p>
          <a:p>
            <a:pPr lvl="2">
              <a:buFont typeface="Arial" pitchFamily="34" charset="0"/>
              <a:buNone/>
            </a:pPr>
            <a:r>
              <a:rPr lang="en-GB" baseline="0" dirty="0"/>
              <a:t>prior to selecting the Twelve</a:t>
            </a:r>
          </a:p>
          <a:p>
            <a:pPr lvl="2">
              <a:buFont typeface="Arial" pitchFamily="34" charset="0"/>
              <a:buNone/>
            </a:pPr>
            <a:r>
              <a:rPr lang="en-GB" baseline="0" dirty="0"/>
              <a:t>after rejection</a:t>
            </a:r>
          </a:p>
          <a:p>
            <a:pPr lvl="2">
              <a:buFont typeface="Arial" pitchFamily="34" charset="0"/>
              <a:buNone/>
            </a:pPr>
            <a:r>
              <a:rPr lang="en-GB" baseline="0" dirty="0"/>
              <a:t>hinge moment of recognition</a:t>
            </a:r>
          </a:p>
          <a:p>
            <a:pPr lvl="2">
              <a:buFont typeface="Arial" pitchFamily="34" charset="0"/>
              <a:buNone/>
            </a:pPr>
            <a:r>
              <a:rPr lang="en-GB" baseline="0" dirty="0"/>
              <a:t>moment of revelation</a:t>
            </a:r>
          </a:p>
          <a:p>
            <a:pPr lvl="2">
              <a:buFont typeface="Arial" pitchFamily="34" charset="0"/>
              <a:buNone/>
            </a:pPr>
            <a:r>
              <a:rPr lang="en-GB" baseline="0" dirty="0"/>
              <a:t>time of deep need in others</a:t>
            </a:r>
          </a:p>
          <a:p>
            <a:pPr lvl="2">
              <a:buFont typeface="Arial" pitchFamily="34" charset="0"/>
              <a:buNone/>
            </a:pPr>
            <a:r>
              <a:rPr lang="en-GB" baseline="0" dirty="0"/>
              <a:t>last supper</a:t>
            </a:r>
          </a:p>
          <a:p>
            <a:pPr lvl="2">
              <a:buFont typeface="Arial" pitchFamily="34" charset="0"/>
              <a:buNone/>
            </a:pPr>
            <a:r>
              <a:rPr lang="en-GB" baseline="0" dirty="0"/>
              <a:t>Gethsemane</a:t>
            </a:r>
          </a:p>
          <a:p>
            <a:pPr lvl="2">
              <a:buFont typeface="Arial" pitchFamily="34" charset="0"/>
              <a:buNone/>
            </a:pPr>
            <a:r>
              <a:rPr lang="en-GB" baseline="0" dirty="0"/>
              <a:t>on the cross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Paul Miller: A praying life “Know that you can’t do life on your own”</a:t>
            </a:r>
          </a:p>
          <a:p>
            <a:endParaRPr lang="en-GB" dirty="0"/>
          </a:p>
          <a:p>
            <a:r>
              <a:rPr lang="en-GB" dirty="0"/>
              <a:t>*recognise need to depend on God in every situation</a:t>
            </a:r>
          </a:p>
          <a:p>
            <a:pPr>
              <a:buFont typeface="Arial" charset="0"/>
              <a:buNone/>
            </a:pPr>
            <a:r>
              <a:rPr lang="en-GB" baseline="0" dirty="0"/>
              <a:t>*prayer is the language of trusting in the Lord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None/>
            </a:pPr>
            <a:r>
              <a:rPr lang="en-GB" dirty="0"/>
              <a:t>SHARING THE GOOD NEWS</a:t>
            </a:r>
          </a:p>
          <a:p>
            <a:pPr>
              <a:buFont typeface="Arial" charset="0"/>
              <a:buNone/>
            </a:pPr>
            <a:r>
              <a:rPr lang="en-GB" dirty="0"/>
              <a:t>How can you talk</a:t>
            </a:r>
            <a:r>
              <a:rPr lang="en-GB" baseline="0" dirty="0"/>
              <a:t> to others about God if you are not prepared to spend time in prayer talking to God about others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aguna-Beach-Image-Cropped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0917663" flipH="1">
            <a:off x="-2633531" y="-3606515"/>
            <a:ext cx="30463862" cy="2092903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405848" y="961230"/>
            <a:ext cx="20828001" cy="194651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11000"/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/>
          <p:nvPr/>
        </p:nvSpPr>
        <p:spPr>
          <a:xfrm>
            <a:off x="464231" y="511286"/>
            <a:ext cx="23455539" cy="12693428"/>
          </a:xfrm>
          <a:prstGeom prst="rect">
            <a:avLst/>
          </a:prstGeom>
          <a:ln w="76200">
            <a:solidFill>
              <a:srgbClr val="FCC63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idx="13"/>
          </p:nvPr>
        </p:nvSpPr>
        <p:spPr>
          <a:xfrm>
            <a:off x="1405848" y="2993513"/>
            <a:ext cx="20828001" cy="94760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0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Body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se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aguna-Beach-Image-Cropped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0917663" flipH="1">
            <a:off x="-2633531" y="-3606515"/>
            <a:ext cx="30463862" cy="2092903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464231" y="511286"/>
            <a:ext cx="23455539" cy="12693428"/>
          </a:xfrm>
          <a:prstGeom prst="rect">
            <a:avLst/>
          </a:prstGeom>
          <a:ln w="76200">
            <a:solidFill>
              <a:srgbClr val="FCC63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3"/>
          </p:nvPr>
        </p:nvSpPr>
        <p:spPr>
          <a:xfrm>
            <a:off x="1405848" y="1158590"/>
            <a:ext cx="20828001" cy="88315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0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Bible Verse/Quote Text</a:t>
            </a:r>
          </a:p>
        </p:txBody>
      </p:sp>
      <p:pic>
        <p:nvPicPr>
          <p:cNvPr id="46" name="pasted-image.pdf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818366" y="10820340"/>
            <a:ext cx="10630194" cy="1715227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body" sz="quarter" idx="14"/>
          </p:nvPr>
        </p:nvSpPr>
        <p:spPr>
          <a:xfrm>
            <a:off x="13046066" y="10851080"/>
            <a:ext cx="10174793" cy="1577547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defRPr sz="8500" b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Book 3:14-21 </a:t>
            </a:r>
            <a:r>
              <a:rPr sz="6000"/>
              <a:t>(VER)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guna-Beach-Image-Cropped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20917663" flipH="1">
            <a:off x="-2633531" y="-3606515"/>
            <a:ext cx="30463862" cy="209290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3053670" y="9736610"/>
            <a:ext cx="18276660" cy="2976250"/>
          </a:xfrm>
          <a:prstGeom prst="rect">
            <a:avLst/>
          </a:prstGeom>
          <a:solidFill>
            <a:srgbClr val="2466A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778000" y="9495310"/>
            <a:ext cx="20828000" cy="3101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684611" y="599744"/>
            <a:ext cx="15827578" cy="896247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228600" algn="ctr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457200" algn="ctr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685800" algn="ctr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914400" algn="ctr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1143000" algn="ctr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1371600" algn="ctr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600200" algn="ctr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ctr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ctrTitle"/>
          </p:nvPr>
        </p:nvSpPr>
        <p:spPr>
          <a:xfrm>
            <a:off x="1778000" y="9495310"/>
            <a:ext cx="20828000" cy="350666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HOW TO PRAY</a:t>
            </a:r>
            <a:br>
              <a:rPr lang="en-GB" dirty="0"/>
            </a:br>
            <a:r>
              <a:rPr lang="en-GB" dirty="0"/>
              <a:t>THROUGHOUT THE DAY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577516" y="961229"/>
            <a:ext cx="23000941" cy="226323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Prayer: constant communication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3"/>
          </p:nvPr>
        </p:nvSpPr>
        <p:spPr>
          <a:xfrm>
            <a:off x="1405849" y="3331029"/>
            <a:ext cx="8391294" cy="9138577"/>
          </a:xfrm>
          <a:prstGeom prst="rect">
            <a:avLst/>
          </a:prstGeom>
        </p:spPr>
        <p:txBody>
          <a:bodyPr/>
          <a:lstStyle/>
          <a:p>
            <a:endParaRPr sz="72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7" r="11495" b="10525"/>
          <a:stretch/>
        </p:blipFill>
        <p:spPr bwMode="auto">
          <a:xfrm>
            <a:off x="12712486" y="3072233"/>
            <a:ext cx="10865971" cy="99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830" b="10045"/>
          <a:stretch/>
        </p:blipFill>
        <p:spPr>
          <a:xfrm>
            <a:off x="1024578" y="9665985"/>
            <a:ext cx="11274616" cy="3429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832" b="89440"/>
          <a:stretch/>
        </p:blipFill>
        <p:spPr>
          <a:xfrm>
            <a:off x="992557" y="3156734"/>
            <a:ext cx="11306637" cy="2977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115" b="88745"/>
          <a:stretch/>
        </p:blipFill>
        <p:spPr>
          <a:xfrm>
            <a:off x="992557" y="6306970"/>
            <a:ext cx="11306637" cy="31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94954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95" b="14036"/>
          <a:stretch/>
        </p:blipFill>
        <p:spPr bwMode="auto">
          <a:xfrm>
            <a:off x="4246312" y="689743"/>
            <a:ext cx="16351751" cy="123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27383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body" idx="13"/>
          </p:nvPr>
        </p:nvSpPr>
        <p:spPr>
          <a:xfrm>
            <a:off x="1405848" y="2809590"/>
            <a:ext cx="20828001" cy="8831503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“</a:t>
            </a:r>
            <a:r>
              <a:rPr baseline="31999" dirty="0">
                <a:solidFill>
                  <a:schemeClr val="tx1"/>
                </a:solidFill>
              </a:rPr>
              <a:t>1</a:t>
            </a:r>
            <a:r>
              <a:rPr lang="en-GB" baseline="31999" dirty="0">
                <a:solidFill>
                  <a:schemeClr val="tx1"/>
                </a:solidFill>
              </a:rPr>
              <a:t>8</a:t>
            </a:r>
            <a:r>
              <a:rPr lang="en-GB" dirty="0">
                <a:solidFill>
                  <a:schemeClr val="tx1"/>
                </a:solidFill>
              </a:rPr>
              <a:t> And pray in the Spirit </a:t>
            </a:r>
            <a:r>
              <a:rPr lang="en-GB" b="1" dirty="0">
                <a:solidFill>
                  <a:schemeClr val="tx1"/>
                </a:solidFill>
              </a:rPr>
              <a:t>on all occasions with all kinds of prayers </a:t>
            </a:r>
            <a:r>
              <a:rPr lang="en-GB" dirty="0">
                <a:solidFill>
                  <a:schemeClr val="tx1"/>
                </a:solidFill>
              </a:rPr>
              <a:t>and requests. With this in mind, be alert and always keep on praying for all the Lord’s people.”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4"/>
          </p:nvPr>
        </p:nvSpPr>
        <p:spPr>
          <a:xfrm>
            <a:off x="12801600" y="10851080"/>
            <a:ext cx="10647859" cy="1577547"/>
          </a:xfrm>
          <a:prstGeom prst="rect">
            <a:avLst/>
          </a:prstGeom>
        </p:spPr>
        <p:txBody>
          <a:bodyPr/>
          <a:lstStyle/>
          <a:p>
            <a:pPr algn="r">
              <a:defRPr sz="8500" b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GB" sz="8000" dirty="0">
                <a:solidFill>
                  <a:schemeClr val="tx1"/>
                </a:solidFill>
              </a:rPr>
              <a:t>Ephesians 6 v 18</a:t>
            </a:r>
            <a:r>
              <a:rPr sz="8000" dirty="0">
                <a:solidFill>
                  <a:schemeClr val="tx1"/>
                </a:solidFill>
              </a:rPr>
              <a:t> </a:t>
            </a:r>
            <a:r>
              <a:rPr sz="5400" dirty="0">
                <a:solidFill>
                  <a:schemeClr val="tx1"/>
                </a:solidFill>
              </a:rPr>
              <a:t>(NIV)</a:t>
            </a:r>
          </a:p>
        </p:txBody>
      </p:sp>
    </p:spTree>
    <p:extLst>
      <p:ext uri="{BB962C8B-B14F-4D97-AF65-F5344CB8AC3E}">
        <p14:creationId xmlns:p14="http://schemas.microsoft.com/office/powerpoint/2010/main" xmlns="" val="277761488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848" y="794976"/>
            <a:ext cx="20828001" cy="194651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Dependence on god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25641" y="3352800"/>
            <a:ext cx="23052505" cy="8756589"/>
          </a:xfrm>
        </p:spPr>
        <p:txBody>
          <a:bodyPr/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Does a spirit of dependence permeate all we do?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Even when we are not speaking consciously to God, is there is a deep, abiding dependence on Him that is woven into the very essence of our faith?</a:t>
            </a:r>
          </a:p>
        </p:txBody>
      </p:sp>
    </p:spTree>
    <p:extLst>
      <p:ext uri="{BB962C8B-B14F-4D97-AF65-F5344CB8AC3E}">
        <p14:creationId xmlns:p14="http://schemas.microsoft.com/office/powerpoint/2010/main" xmlns="" val="11315902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405848" y="1105608"/>
            <a:ext cx="20828001" cy="194651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Prayer as natural as breathing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33"/>
          <a:stretch/>
        </p:blipFill>
        <p:spPr bwMode="auto">
          <a:xfrm>
            <a:off x="1405848" y="3155666"/>
            <a:ext cx="21748511" cy="99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384237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body" idx="13"/>
          </p:nvPr>
        </p:nvSpPr>
        <p:spPr>
          <a:xfrm>
            <a:off x="1651000" y="3139791"/>
            <a:ext cx="20929600" cy="790921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“If we think of prayer as the breath of our lungs and the blood from our hearts, we think rightly. The blood flows and the breathing continues – we are not conscious of it but it is always going on.”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4"/>
          </p:nvPr>
        </p:nvSpPr>
        <p:spPr>
          <a:xfrm>
            <a:off x="12801600" y="10851080"/>
            <a:ext cx="10647859" cy="1577547"/>
          </a:xfrm>
          <a:prstGeom prst="rect">
            <a:avLst/>
          </a:prstGeom>
        </p:spPr>
        <p:txBody>
          <a:bodyPr/>
          <a:lstStyle/>
          <a:p>
            <a:pPr>
              <a:defRPr sz="8500" b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GB" sz="8000" dirty="0">
                <a:solidFill>
                  <a:schemeClr val="tx1"/>
                </a:solidFill>
              </a:rPr>
              <a:t>Oswald Chambers</a:t>
            </a:r>
            <a:endParaRPr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85972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body" idx="13"/>
          </p:nvPr>
        </p:nvSpPr>
        <p:spPr>
          <a:xfrm>
            <a:off x="1405848" y="3927191"/>
            <a:ext cx="20828001" cy="468341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“To be a Christian without prayer is no more possible than to be alive without breathing.”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4"/>
          </p:nvPr>
        </p:nvSpPr>
        <p:spPr>
          <a:xfrm>
            <a:off x="12801600" y="10851080"/>
            <a:ext cx="10647859" cy="1577547"/>
          </a:xfrm>
          <a:prstGeom prst="rect">
            <a:avLst/>
          </a:prstGeom>
        </p:spPr>
        <p:txBody>
          <a:bodyPr/>
          <a:lstStyle/>
          <a:p>
            <a:pPr>
              <a:defRPr sz="8500" b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GB" sz="8000" dirty="0">
                <a:solidFill>
                  <a:schemeClr val="tx1"/>
                </a:solidFill>
              </a:rPr>
              <a:t>Martin Luther King Jr</a:t>
            </a:r>
            <a:endParaRPr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65933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405848" y="1070607"/>
            <a:ext cx="20828001" cy="194651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Prayer isn’t a posture of the body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pray without ceasing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" r="13916"/>
          <a:stretch/>
        </p:blipFill>
        <p:spPr bwMode="auto">
          <a:xfrm>
            <a:off x="8360229" y="3085700"/>
            <a:ext cx="15316200" cy="99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24132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8CA5F0-1268-42A4-A8E2-8DE891A5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848" y="961230"/>
            <a:ext cx="20828001" cy="589677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HOLLY’s SECTION!</a:t>
            </a:r>
          </a:p>
        </p:txBody>
      </p:sp>
    </p:spTree>
    <p:extLst>
      <p:ext uri="{BB962C8B-B14F-4D97-AF65-F5344CB8AC3E}">
        <p14:creationId xmlns:p14="http://schemas.microsoft.com/office/powerpoint/2010/main" xmlns="" val="299483577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1174776" y="881336"/>
            <a:ext cx="22034448" cy="194627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11000" dirty="0">
                <a:solidFill>
                  <a:schemeClr val="tx1"/>
                </a:solidFill>
              </a:rPr>
              <a:t>HOW DO I PRAY ALL DAY?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670720" y="9448800"/>
            <a:ext cx="22538504" cy="407323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/>
          <a:lstStyle/>
          <a:p>
            <a:pPr algn="l">
              <a:spcBef>
                <a:spcPts val="1200"/>
              </a:spcBef>
            </a:pPr>
            <a:r>
              <a:rPr lang="en-US" sz="11000" b="1" dirty="0">
                <a:solidFill>
                  <a:schemeClr val="tx1"/>
                </a:solidFill>
                <a:latin typeface="+mj-lt"/>
                <a:ea typeface="Palatino" charset="0"/>
                <a:cs typeface="Palatino" charset="0"/>
                <a:sym typeface="Palatino" charset="0"/>
              </a:rPr>
              <a:t>What doesn’t help?</a:t>
            </a:r>
          </a:p>
          <a:p>
            <a:pPr algn="l">
              <a:spcBef>
                <a:spcPts val="1200"/>
              </a:spcBef>
            </a:pPr>
            <a:r>
              <a:rPr lang="en-US" sz="11000" b="1" dirty="0">
                <a:solidFill>
                  <a:schemeClr val="tx1"/>
                </a:solidFill>
                <a:latin typeface="+mj-lt"/>
                <a:ea typeface="Palatino" charset="0"/>
                <a:cs typeface="Palatino" charset="0"/>
                <a:sym typeface="Palatino" charset="0"/>
              </a:rPr>
              <a:t>  Obligation    Guilt     Trying harder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endParaRPr lang="en-US" sz="10000" dirty="0">
              <a:solidFill>
                <a:srgbClr val="FFFFFF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</p:txBody>
      </p:sp>
      <p:pic>
        <p:nvPicPr>
          <p:cNvPr id="1026" name="Picture 2" descr="http://www.thebridgemaker.com/wp-content/uploads/2009/01/how-to-stop-trying-so-hard-or-just-be-who-you-are.jpg">
            <a:extLst>
              <a:ext uri="{FF2B5EF4-FFF2-40B4-BE49-F238E27FC236}">
                <a16:creationId xmlns:a16="http://schemas.microsoft.com/office/drawing/2014/main" xmlns="" id="{68750BAD-0347-41BB-9ADC-65830C5B1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8" t="15027" r="16956" b="23244"/>
          <a:stretch/>
        </p:blipFill>
        <p:spPr bwMode="auto">
          <a:xfrm>
            <a:off x="1745673" y="2827610"/>
            <a:ext cx="7275134" cy="662119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ushing boulder">
            <a:extLst>
              <a:ext uri="{FF2B5EF4-FFF2-40B4-BE49-F238E27FC236}">
                <a16:creationId xmlns:a16="http://schemas.microsoft.com/office/drawing/2014/main" xmlns="" id="{9402B597-B8A7-4F87-B0A5-BD533D2C8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3" t="721" r="22132" b="12497"/>
          <a:stretch/>
        </p:blipFill>
        <p:spPr bwMode="auto">
          <a:xfrm>
            <a:off x="14187055" y="2578229"/>
            <a:ext cx="8201891" cy="814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16174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8" y="1549401"/>
            <a:ext cx="23228963" cy="21844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information would you share with…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577518" y="3159767"/>
            <a:ext cx="23613978" cy="10168306"/>
          </a:xfrm>
        </p:spPr>
        <p:txBody>
          <a:bodyPr/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An acquaintance?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Your neighbour?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Your boss?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work colleague?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friend?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family member?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best friend?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spouse?</a:t>
            </a:r>
          </a:p>
        </p:txBody>
      </p:sp>
    </p:spTree>
    <p:extLst>
      <p:ext uri="{BB962C8B-B14F-4D97-AF65-F5344CB8AC3E}">
        <p14:creationId xmlns:p14="http://schemas.microsoft.com/office/powerpoint/2010/main" xmlns="" val="367610733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04822-CA51-431E-AB36-B8D836FC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Holding father’s hand</a:t>
            </a:r>
          </a:p>
        </p:txBody>
      </p:sp>
      <p:pic>
        <p:nvPicPr>
          <p:cNvPr id="4" name="Picture 2" descr="https://i2.wp.com/newlifebaptistchurch.net/wp-content/uploads/2017/08/Child-Holding-Fathers-Hand-760x505.jpg?fit=760%2C505">
            <a:extLst>
              <a:ext uri="{FF2B5EF4-FFF2-40B4-BE49-F238E27FC236}">
                <a16:creationId xmlns:a16="http://schemas.microsoft.com/office/drawing/2014/main" xmlns="" id="{6F836C84-4768-451F-9916-EA639212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177" y="3046289"/>
            <a:ext cx="13613646" cy="9045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896498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D9D49-3EFF-4B39-89CC-0F629E28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6" y="961230"/>
            <a:ext cx="23469600" cy="194651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Walking with </a:t>
            </a:r>
            <a:r>
              <a:rPr lang="en-GB" dirty="0" err="1">
                <a:solidFill>
                  <a:schemeClr val="tx1"/>
                </a:solidFill>
              </a:rPr>
              <a:t>jesus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2" descr="Image result for walking with jesus">
            <a:extLst>
              <a:ext uri="{FF2B5EF4-FFF2-40B4-BE49-F238E27FC236}">
                <a16:creationId xmlns:a16="http://schemas.microsoft.com/office/drawing/2014/main" xmlns="" id="{5133B992-A860-4716-BF5C-2732D5F0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564" y="2646681"/>
            <a:ext cx="16680873" cy="1019121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05488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E9FC6-E5D1-4384-9062-715C312D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961230"/>
            <a:ext cx="23414181" cy="194651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tune with holy spirit</a:t>
            </a:r>
          </a:p>
        </p:txBody>
      </p:sp>
      <p:pic>
        <p:nvPicPr>
          <p:cNvPr id="7" name="Picture 4" descr="http://nicelittlestatic.com/wp-content/uploads/2011/12/GE_detail_b+w.jpg">
            <a:extLst>
              <a:ext uri="{FF2B5EF4-FFF2-40B4-BE49-F238E27FC236}">
                <a16:creationId xmlns:a16="http://schemas.microsoft.com/office/drawing/2014/main" xmlns="" id="{C28E4A9C-1012-444B-90EC-7D357785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481" y="3988978"/>
            <a:ext cx="14416530" cy="8352928"/>
          </a:xfrm>
          <a:prstGeom prst="rect">
            <a:avLst/>
          </a:prstGeom>
          <a:noFill/>
        </p:spPr>
      </p:pic>
      <p:pic>
        <p:nvPicPr>
          <p:cNvPr id="8" name="Picture 7" descr="https://images-na.ssl-images-amazon.com/images/I/51H0TDSW1JL.jpg">
            <a:extLst>
              <a:ext uri="{FF2B5EF4-FFF2-40B4-BE49-F238E27FC236}">
                <a16:creationId xmlns:a16="http://schemas.microsoft.com/office/drawing/2014/main" xmlns="" id="{B3E95742-E610-4778-8549-AE983EE85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6958"/>
          <a:stretch/>
        </p:blipFill>
        <p:spPr bwMode="auto">
          <a:xfrm>
            <a:off x="16521455" y="2715491"/>
            <a:ext cx="6178064" cy="10014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142615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 variety of foods from a breakfast buffet on a t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529" y="2928440"/>
            <a:ext cx="12268324" cy="81829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850230" y="514928"/>
            <a:ext cx="17964244" cy="2235646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1000" dirty="0">
                <a:solidFill>
                  <a:schemeClr val="tx1"/>
                </a:solidFill>
              </a:rPr>
              <a:t>START THE DAY WELL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2BCC74-0E0F-4C89-BF53-EBD32E549DB4}"/>
              </a:ext>
            </a:extLst>
          </p:cNvPr>
          <p:cNvSpPr/>
          <p:nvPr/>
        </p:nvSpPr>
        <p:spPr>
          <a:xfrm>
            <a:off x="13674438" y="2254483"/>
            <a:ext cx="10127672" cy="97872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sz="9000" b="1" dirty="0">
                <a:latin typeface="Palatino"/>
              </a:rPr>
              <a:t>Enter his gates with thanksgiving and his courts with praise; give thanks to him and praise his name. 		</a:t>
            </a:r>
            <a:r>
              <a:rPr lang="en-GB" sz="7000" b="1" dirty="0">
                <a:solidFill>
                  <a:schemeClr val="tx1"/>
                </a:solidFill>
                <a:latin typeface="Palatino"/>
              </a:rPr>
              <a:t>Psalm 100:4</a:t>
            </a:r>
          </a:p>
        </p:txBody>
      </p:sp>
    </p:spTree>
    <p:extLst>
      <p:ext uri="{BB962C8B-B14F-4D97-AF65-F5344CB8AC3E}">
        <p14:creationId xmlns:p14="http://schemas.microsoft.com/office/powerpoint/2010/main" xmlns="" val="315161742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1404938" y="881336"/>
            <a:ext cx="21804286" cy="194627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11000" dirty="0">
                <a:solidFill>
                  <a:schemeClr val="tx1"/>
                </a:solidFill>
              </a:rPr>
              <a:t>IN HIS PRESENCE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3A32D7F-0F99-40EF-BC81-F669C98347F3}"/>
              </a:ext>
            </a:extLst>
          </p:cNvPr>
          <p:cNvSpPr>
            <a:spLocks/>
          </p:cNvSpPr>
          <p:nvPr/>
        </p:nvSpPr>
        <p:spPr bwMode="auto">
          <a:xfrm>
            <a:off x="637309" y="9310255"/>
            <a:ext cx="11554691" cy="379614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/>
          <a:lstStyle/>
          <a:p>
            <a:pPr algn="l"/>
            <a:r>
              <a:rPr lang="en-US" sz="80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Brother Lawrence: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“The Practice of the  Presence of God”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E963E34-A2EA-47BD-B7BD-68D4FFA206D4}"/>
              </a:ext>
            </a:extLst>
          </p:cNvPr>
          <p:cNvSpPr>
            <a:spLocks/>
          </p:cNvSpPr>
          <p:nvPr/>
        </p:nvSpPr>
        <p:spPr bwMode="auto">
          <a:xfrm>
            <a:off x="1579484" y="2861855"/>
            <a:ext cx="21225032" cy="6448400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/>
          <a:lstStyle/>
          <a:p>
            <a:r>
              <a:rPr lang="en-US" sz="100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“I do nothing else but abide in His presence and I do this by simple attentiveness and an habitual loving turning of my eyes upon Him.”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161742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E42F449-567B-4E80-AECB-6DCADD5A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981"/>
            <a:ext cx="23469600" cy="194651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KEEP THE CHANNEL OPEN</a:t>
            </a:r>
          </a:p>
        </p:txBody>
      </p:sp>
      <p:pic>
        <p:nvPicPr>
          <p:cNvPr id="4098" name="Picture 2" descr="Image result for worship">
            <a:extLst>
              <a:ext uri="{FF2B5EF4-FFF2-40B4-BE49-F238E27FC236}">
                <a16:creationId xmlns:a16="http://schemas.microsoft.com/office/drawing/2014/main" xmlns="" id="{D4624C69-740C-4E9E-92FC-D32762720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48" t="3277" r="30542"/>
          <a:stretch/>
        </p:blipFill>
        <p:spPr bwMode="auto">
          <a:xfrm>
            <a:off x="858982" y="5201040"/>
            <a:ext cx="5770807" cy="755373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question">
            <a:extLst>
              <a:ext uri="{FF2B5EF4-FFF2-40B4-BE49-F238E27FC236}">
                <a16:creationId xmlns:a16="http://schemas.microsoft.com/office/drawing/2014/main" xmlns="" id="{673E9734-AFA3-45E2-97B6-C4C0EACE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9790" y="2859202"/>
            <a:ext cx="5030911" cy="592999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odernspeechie.com.au/wp-content/uploads/2015/10/childhearing.jpg">
            <a:extLst>
              <a:ext uri="{FF2B5EF4-FFF2-40B4-BE49-F238E27FC236}">
                <a16:creationId xmlns:a16="http://schemas.microsoft.com/office/drawing/2014/main" xmlns="" id="{A37138E1-429B-48C9-83E9-676A48AB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539" y="2893889"/>
            <a:ext cx="7060928" cy="503091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tongue out">
            <a:extLst>
              <a:ext uri="{FF2B5EF4-FFF2-40B4-BE49-F238E27FC236}">
                <a16:creationId xmlns:a16="http://schemas.microsoft.com/office/drawing/2014/main" xmlns="" id="{E002759D-0EA4-4B5C-B6E1-73FFAD80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7710" y="7342003"/>
            <a:ext cx="5030911" cy="50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fasting">
            <a:extLst>
              <a:ext uri="{FF2B5EF4-FFF2-40B4-BE49-F238E27FC236}">
                <a16:creationId xmlns:a16="http://schemas.microsoft.com/office/drawing/2014/main" xmlns="" id="{2BF4A93E-4530-4843-A7F5-21BC9B9CA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09" r="10484"/>
          <a:stretch/>
        </p:blipFill>
        <p:spPr bwMode="auto">
          <a:xfrm>
            <a:off x="15662889" y="6710369"/>
            <a:ext cx="7047304" cy="61329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quiet">
            <a:extLst>
              <a:ext uri="{FF2B5EF4-FFF2-40B4-BE49-F238E27FC236}">
                <a16:creationId xmlns:a16="http://schemas.microsoft.com/office/drawing/2014/main" xmlns="" id="{4272DE1D-744F-4FEF-930A-1F5D2114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8647" y="2360623"/>
            <a:ext cx="4576371" cy="55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161742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1174776" y="881336"/>
            <a:ext cx="22034448" cy="194627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11000" dirty="0">
                <a:solidFill>
                  <a:schemeClr val="tx1"/>
                </a:solidFill>
              </a:rPr>
              <a:t>SO WHAT STOPS ME?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1690254" y="2759739"/>
            <a:ext cx="16486909" cy="950505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/>
          <a:lstStyle/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00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Relationship 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00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Barriers 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00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Wrong beliefs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00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Expectations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00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Distraction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00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Clutter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endParaRPr lang="en-US" sz="10000" dirty="0">
              <a:solidFill>
                <a:srgbClr val="FFFFFF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6174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Switch on</a:t>
            </a:r>
          </a:p>
        </p:txBody>
      </p:sp>
      <p:pic>
        <p:nvPicPr>
          <p:cNvPr id="10246" name="Picture 6" descr="Image result for prayer as a weap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90" r="24058"/>
          <a:stretch/>
        </p:blipFill>
        <p:spPr bwMode="auto">
          <a:xfrm>
            <a:off x="10924674" y="2929689"/>
            <a:ext cx="12705348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0562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body" idx="13"/>
          </p:nvPr>
        </p:nvSpPr>
        <p:spPr>
          <a:xfrm>
            <a:off x="1777999" y="2736138"/>
            <a:ext cx="20828001" cy="676621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“</a:t>
            </a:r>
            <a:r>
              <a:rPr baseline="31999" dirty="0">
                <a:solidFill>
                  <a:schemeClr val="tx1"/>
                </a:solidFill>
              </a:rPr>
              <a:t>16</a:t>
            </a:r>
            <a:r>
              <a:rPr dirty="0">
                <a:solidFill>
                  <a:schemeClr val="tx1"/>
                </a:solidFill>
              </a:rPr>
              <a:t> Rejoice always, </a:t>
            </a:r>
            <a:r>
              <a:rPr baseline="31999" dirty="0">
                <a:solidFill>
                  <a:schemeClr val="tx1"/>
                </a:solidFill>
              </a:rPr>
              <a:t>17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pray </a:t>
            </a:r>
            <a:r>
              <a:rPr lang="en-GB" b="1" dirty="0">
                <a:solidFill>
                  <a:schemeClr val="tx1"/>
                </a:solidFill>
              </a:rPr>
              <a:t>without ceasing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baseline="31999" dirty="0">
                <a:solidFill>
                  <a:schemeClr val="tx1"/>
                </a:solidFill>
              </a:rPr>
              <a:t>18</a:t>
            </a:r>
            <a:r>
              <a:rPr dirty="0">
                <a:solidFill>
                  <a:schemeClr val="tx1"/>
                </a:solidFill>
              </a:rPr>
              <a:t> give thanks in all circumstances; for this is God’s will for you in Christ Jesus. 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4"/>
          </p:nvPr>
        </p:nvSpPr>
        <p:spPr>
          <a:xfrm>
            <a:off x="13290102" y="10774880"/>
            <a:ext cx="9930757" cy="1577547"/>
          </a:xfrm>
          <a:prstGeom prst="rect">
            <a:avLst/>
          </a:prstGeom>
        </p:spPr>
        <p:txBody>
          <a:bodyPr/>
          <a:lstStyle/>
          <a:p>
            <a:pPr algn="r">
              <a:defRPr sz="8500" b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sz="7000" dirty="0">
                <a:solidFill>
                  <a:schemeClr val="tx1"/>
                </a:solidFill>
              </a:rPr>
              <a:t>1 </a:t>
            </a:r>
            <a:r>
              <a:rPr sz="7000" dirty="0" err="1">
                <a:solidFill>
                  <a:schemeClr val="tx1"/>
                </a:solidFill>
              </a:rPr>
              <a:t>Thes</a:t>
            </a:r>
            <a:r>
              <a:rPr lang="en-GB" sz="7000" dirty="0" err="1">
                <a:solidFill>
                  <a:schemeClr val="tx1"/>
                </a:solidFill>
              </a:rPr>
              <a:t>salonians</a:t>
            </a:r>
            <a:r>
              <a:rPr sz="7000" dirty="0">
                <a:solidFill>
                  <a:schemeClr val="tx1"/>
                </a:solidFill>
              </a:rPr>
              <a:t> 5:16-</a:t>
            </a:r>
            <a:r>
              <a:rPr lang="en-GB" sz="7000" dirty="0">
                <a:solidFill>
                  <a:schemeClr val="tx1"/>
                </a:solidFill>
              </a:rPr>
              <a:t>18</a:t>
            </a:r>
            <a:r>
              <a:rPr sz="7000" dirty="0">
                <a:solidFill>
                  <a:schemeClr val="tx1"/>
                </a:solidFill>
              </a:rPr>
              <a:t> </a:t>
            </a:r>
            <a:r>
              <a:rPr sz="4000" dirty="0">
                <a:solidFill>
                  <a:schemeClr val="tx1"/>
                </a:solidFill>
              </a:rPr>
              <a:t>(</a:t>
            </a:r>
            <a:r>
              <a:rPr lang="en-GB" sz="4000" dirty="0">
                <a:solidFill>
                  <a:schemeClr val="tx1"/>
                </a:solidFill>
              </a:rPr>
              <a:t>ESV</a:t>
            </a:r>
            <a:r>
              <a:rPr sz="4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5558947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Pray without ceasing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7200" dirty="0">
                <a:solidFill>
                  <a:schemeClr val="tx1"/>
                </a:solidFill>
              </a:rPr>
              <a:t>The Greek is ‘</a:t>
            </a:r>
            <a:r>
              <a:rPr lang="en-GB" sz="7200" dirty="0" err="1">
                <a:solidFill>
                  <a:schemeClr val="tx1"/>
                </a:solidFill>
              </a:rPr>
              <a:t>adialeiptos</a:t>
            </a:r>
            <a:r>
              <a:rPr lang="en-GB" sz="7200" dirty="0">
                <a:solidFill>
                  <a:schemeClr val="tx1"/>
                </a:solidFill>
              </a:rPr>
              <a:t>’ which means ‘constantly recurring.’ In other words, we can punctuate our moments with intervals of recurring prayer.</a:t>
            </a:r>
          </a:p>
          <a:p>
            <a:endParaRPr lang="en-GB" sz="7200" dirty="0">
              <a:solidFill>
                <a:schemeClr val="tx1"/>
              </a:solidFill>
            </a:endParaRPr>
          </a:p>
          <a:p>
            <a:r>
              <a:rPr lang="en-GB" sz="7200" dirty="0">
                <a:solidFill>
                  <a:schemeClr val="tx1"/>
                </a:solidFill>
              </a:rPr>
              <a:t>Another way of interpreting it is through the words ‘without omission.’ </a:t>
            </a:r>
          </a:p>
          <a:p>
            <a:endParaRPr lang="en-GB" sz="7200" dirty="0">
              <a:solidFill>
                <a:schemeClr val="tx1"/>
              </a:solidFill>
            </a:endParaRPr>
          </a:p>
          <a:p>
            <a:r>
              <a:rPr lang="en-GB" sz="7200" dirty="0">
                <a:solidFill>
                  <a:schemeClr val="tx1"/>
                </a:solidFill>
              </a:rPr>
              <a:t>Further still: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</a:rPr>
              <a:t>‘indistinguishable’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</a:rPr>
              <a:t>‘whole-heartedly.’ </a:t>
            </a:r>
            <a:endParaRPr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52460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Your relationship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405849" y="2993513"/>
            <a:ext cx="9951962" cy="947609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Where is God in your life?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kind of relationship do you have with Him?</a:t>
            </a: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73" t="1224" r="3667" b="-1224"/>
          <a:stretch/>
        </p:blipFill>
        <p:spPr bwMode="auto">
          <a:xfrm>
            <a:off x="11819848" y="2993513"/>
            <a:ext cx="11454064" cy="99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6879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958"/>
          <a:stretch/>
        </p:blipFill>
        <p:spPr bwMode="auto">
          <a:xfrm>
            <a:off x="11694695" y="700922"/>
            <a:ext cx="11790437" cy="122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5327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848" y="961230"/>
            <a:ext cx="9133815" cy="194651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Intimacy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94" r="32735"/>
          <a:stretch/>
        </p:blipFill>
        <p:spPr bwMode="auto">
          <a:xfrm>
            <a:off x="10972800" y="701979"/>
            <a:ext cx="12753473" cy="1229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71614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0" t="22736" b="29484"/>
          <a:stretch/>
        </p:blipFill>
        <p:spPr bwMode="auto">
          <a:xfrm>
            <a:off x="790191" y="875955"/>
            <a:ext cx="22935574" cy="120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025110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7334</TotalTime>
  <Words>1231</Words>
  <Application>Microsoft Office PowerPoint</Application>
  <PresentationFormat>Custom</PresentationFormat>
  <Paragraphs>186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White</vt:lpstr>
      <vt:lpstr>HOW TO PRAY THROUGHOUT THE DAY</vt:lpstr>
      <vt:lpstr>What information would you share with… </vt:lpstr>
      <vt:lpstr>Switch on</vt:lpstr>
      <vt:lpstr>Slide 4</vt:lpstr>
      <vt:lpstr>Pray without ceasing</vt:lpstr>
      <vt:lpstr>Your relationship</vt:lpstr>
      <vt:lpstr>Slide 7</vt:lpstr>
      <vt:lpstr>Intimacy</vt:lpstr>
      <vt:lpstr>Slide 9</vt:lpstr>
      <vt:lpstr>Prayer: constant communication</vt:lpstr>
      <vt:lpstr>Slide 11</vt:lpstr>
      <vt:lpstr>Slide 12</vt:lpstr>
      <vt:lpstr>Dependence on god</vt:lpstr>
      <vt:lpstr>Prayer as natural as breathing</vt:lpstr>
      <vt:lpstr>Slide 15</vt:lpstr>
      <vt:lpstr>Slide 16</vt:lpstr>
      <vt:lpstr>Prayer isn’t a posture of the body</vt:lpstr>
      <vt:lpstr>HOLLY’s SECTION!</vt:lpstr>
      <vt:lpstr>HOW DO I PRAY ALL DAY?</vt:lpstr>
      <vt:lpstr>Holding father’s hand</vt:lpstr>
      <vt:lpstr>Walking with jesus</vt:lpstr>
      <vt:lpstr>in tune with holy spirit</vt:lpstr>
      <vt:lpstr>START THE DAY WELL</vt:lpstr>
      <vt:lpstr>IN HIS PRESENCE </vt:lpstr>
      <vt:lpstr>KEEP THE CHANNEL OPEN</vt:lpstr>
      <vt:lpstr>SO WHAT STOPS ME?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beginner’s guide to prayer</dc:title>
  <dc:creator>Sarah Smith</dc:creator>
  <cp:lastModifiedBy>Holly Craigs</cp:lastModifiedBy>
  <cp:revision>49</cp:revision>
  <cp:lastPrinted>2018-04-08T07:18:19Z</cp:lastPrinted>
  <dcterms:modified xsi:type="dcterms:W3CDTF">2018-04-08T13:36:43Z</dcterms:modified>
</cp:coreProperties>
</file>