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44" d="100"/>
          <a:sy n="144" d="100"/>
        </p:scale>
        <p:origin x="-2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F43B13-02B2-6148-8FC1-5DE634F14C02}" type="datetimeFigureOut">
              <a:rPr lang="en-US" smtClean="0"/>
              <a:t>31/03/18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A3A1F9-B6E9-C246-B3AA-66A557BB8EAD}" type="slidenum">
              <a:rPr lang="en-GB" smtClean="0"/>
              <a:t>‹#›</a:t>
            </a:fld>
            <a:endParaRPr lang="en-GB"/>
          </a:p>
        </p:txBody>
      </p:sp>
    </p:spTree>
    <p:extLst>
      <p:ext uri="{BB962C8B-B14F-4D97-AF65-F5344CB8AC3E}">
        <p14:creationId xmlns:p14="http://schemas.microsoft.com/office/powerpoint/2010/main" val="61387088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FA3A1F9-B6E9-C246-B3AA-66A557BB8EAD}" type="slidenum">
              <a:rPr lang="en-GB" smtClean="0"/>
              <a:t>5</a:t>
            </a:fld>
            <a:endParaRPr lang="en-GB"/>
          </a:p>
        </p:txBody>
      </p:sp>
    </p:spTree>
    <p:extLst>
      <p:ext uri="{BB962C8B-B14F-4D97-AF65-F5344CB8AC3E}">
        <p14:creationId xmlns:p14="http://schemas.microsoft.com/office/powerpoint/2010/main" val="4238463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x-none"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dirty="0"/>
          </a:p>
        </p:txBody>
      </p:sp>
      <p:sp>
        <p:nvSpPr>
          <p:cNvPr id="4" name="Date Placeholder 3"/>
          <p:cNvSpPr>
            <a:spLocks noGrp="1"/>
          </p:cNvSpPr>
          <p:nvPr>
            <p:ph type="dt" sz="half" idx="10"/>
          </p:nvPr>
        </p:nvSpPr>
        <p:spPr/>
        <p:txBody>
          <a:bodyPr/>
          <a:lstStyle/>
          <a:p>
            <a:fld id="{2DA1A119-DCE7-2E41-8F31-B85A3675781C}" type="datetimeFigureOut">
              <a:rPr lang="en-US" smtClean="0"/>
              <a:t>31/03/18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0C6523-6C76-7049-8615-0774C0646E0E}"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2DA1A119-DCE7-2E41-8F31-B85A3675781C}" type="datetimeFigureOut">
              <a:rPr lang="en-US" smtClean="0"/>
              <a:t>31/03/18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0C6523-6C76-7049-8615-0774C0646E0E}"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DA1A119-DCE7-2E41-8F31-B85A3675781C}" type="datetimeFigureOut">
              <a:rPr lang="en-US" smtClean="0"/>
              <a:t>31/03/18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0C6523-6C76-7049-8615-0774C0646E0E}" type="slidenum">
              <a:rPr lang="en-GB" smtClean="0"/>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x-none"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2DA1A119-DCE7-2E41-8F31-B85A3675781C}" type="datetimeFigureOut">
              <a:rPr lang="en-US" smtClean="0"/>
              <a:t>31/03/18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0C6523-6C76-7049-8615-0774C0646E0E}" type="slidenum">
              <a:rPr lang="en-GB" smtClean="0"/>
              <a:t>‹#›</a:t>
            </a:fld>
            <a:endParaRPr lang="en-GB"/>
          </a:p>
        </p:txBody>
      </p:sp>
      <p:sp>
        <p:nvSpPr>
          <p:cNvPr id="7" name="Title 6"/>
          <p:cNvSpPr>
            <a:spLocks noGrp="1"/>
          </p:cNvSpPr>
          <p:nvPr>
            <p:ph type="title"/>
          </p:nvPr>
        </p:nvSpPr>
        <p:spPr/>
        <p:txBody>
          <a:bodyPr/>
          <a:lstStyle/>
          <a:p>
            <a:r>
              <a:rPr lang="x-none"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x-none"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2DA1A119-DCE7-2E41-8F31-B85A3675781C}" type="datetimeFigureOut">
              <a:rPr lang="en-US" smtClean="0"/>
              <a:t>31/03/18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0C6523-6C76-7049-8615-0774C0646E0E}"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5" name="Date Placeholder 4"/>
          <p:cNvSpPr>
            <a:spLocks noGrp="1"/>
          </p:cNvSpPr>
          <p:nvPr>
            <p:ph type="dt" sz="half" idx="10"/>
          </p:nvPr>
        </p:nvSpPr>
        <p:spPr/>
        <p:txBody>
          <a:bodyPr/>
          <a:lstStyle/>
          <a:p>
            <a:fld id="{2DA1A119-DCE7-2E41-8F31-B85A3675781C}" type="datetimeFigureOut">
              <a:rPr lang="en-US" smtClean="0"/>
              <a:t>31/03/18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0C6523-6C76-7049-8615-0774C0646E0E}" type="slidenum">
              <a:rPr lang="en-GB" smtClean="0"/>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
        <p:nvSpPr>
          <p:cNvPr id="7" name="Date Placeholder 6"/>
          <p:cNvSpPr>
            <a:spLocks noGrp="1"/>
          </p:cNvSpPr>
          <p:nvPr>
            <p:ph type="dt" sz="half" idx="10"/>
          </p:nvPr>
        </p:nvSpPr>
        <p:spPr/>
        <p:txBody>
          <a:bodyPr/>
          <a:lstStyle/>
          <a:p>
            <a:fld id="{2DA1A119-DCE7-2E41-8F31-B85A3675781C}" type="datetimeFigureOut">
              <a:rPr lang="en-US" smtClean="0"/>
              <a:t>31/03/18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A0C6523-6C76-7049-8615-0774C0646E0E}"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2DA1A119-DCE7-2E41-8F31-B85A3675781C}" type="datetimeFigureOut">
              <a:rPr lang="en-US" smtClean="0"/>
              <a:t>31/03/18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A0C6523-6C76-7049-8615-0774C0646E0E}"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DA1A119-DCE7-2E41-8F31-B85A3675781C}" type="datetimeFigureOut">
              <a:rPr lang="en-US" smtClean="0"/>
              <a:t>31/03/18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0C6523-6C76-7049-8615-0774C0646E0E}"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DA1A119-DCE7-2E41-8F31-B85A3675781C}" type="datetimeFigureOut">
              <a:rPr lang="en-US" smtClean="0"/>
              <a:t>31/03/18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0C6523-6C76-7049-8615-0774C0646E0E}" type="slidenum">
              <a:rPr lang="en-GB" smtClean="0"/>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x-none"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x-none"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2DA1A119-DCE7-2E41-8F31-B85A3675781C}" type="datetimeFigureOut">
              <a:rPr lang="en-US" smtClean="0"/>
              <a:t>31/03/18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0C6523-6C76-7049-8615-0774C0646E0E}" type="slidenum">
              <a:rPr lang="en-GB" smtClean="0"/>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x-none" smtClean="0"/>
              <a:t>Drag picture to placeholder or click icon to add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x-none"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DA1A119-DCE7-2E41-8F31-B85A3675781C}" type="datetimeFigureOut">
              <a:rPr lang="en-US" smtClean="0"/>
              <a:t>31/03/18</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A0C6523-6C76-7049-8615-0774C0646E0E}" type="slidenum">
              <a:rPr lang="en-GB" smtClean="0"/>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hyperlink" Target="https://www.biblegateway.com/passage/?search=1+Thessalonians+4:13-18&amp;version=NLT%23fen-NLT-29577a" TargetMode="External"/><Relationship Id="rId4" Type="http://schemas.openxmlformats.org/officeDocument/2006/relationships/hyperlink" Target="https://www.biblegateway.com/passage/?search=1+Thessalonians+4:13-18&amp;version=NLT%23fen-NLT-29579b" TargetMode="External"/><Relationship Id="rId5" Type="http://schemas.openxmlformats.org/officeDocument/2006/relationships/hyperlink" Target="https://www.biblegateway.com/passage/?search=1+Thessalonians+4:13-18&amp;version=NLT%23fen-NLT-29580c"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5400" dirty="0" smtClean="0"/>
              <a:t>Hexham Community Church</a:t>
            </a:r>
            <a:endParaRPr lang="en-GB" sz="5400" dirty="0"/>
          </a:p>
        </p:txBody>
      </p:sp>
      <p:sp>
        <p:nvSpPr>
          <p:cNvPr id="3" name="Subtitle 2"/>
          <p:cNvSpPr>
            <a:spLocks noGrp="1"/>
          </p:cNvSpPr>
          <p:nvPr>
            <p:ph type="subTitle" idx="1"/>
          </p:nvPr>
        </p:nvSpPr>
        <p:spPr/>
        <p:txBody>
          <a:bodyPr>
            <a:normAutofit/>
          </a:bodyPr>
          <a:lstStyle/>
          <a:p>
            <a:r>
              <a:rPr lang="en-GB" sz="3600" dirty="0" smtClean="0"/>
              <a:t>Easter Sunday</a:t>
            </a:r>
          </a:p>
          <a:p>
            <a:r>
              <a:rPr lang="en-GB" sz="3600" dirty="0" smtClean="0"/>
              <a:t>Was the Tomb Empty?</a:t>
            </a:r>
            <a:endParaRPr lang="en-GB"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5682" y="4400761"/>
            <a:ext cx="2415442" cy="1707610"/>
          </a:xfrm>
          <a:prstGeom prst="rect">
            <a:avLst/>
          </a:prstGeom>
        </p:spPr>
      </p:pic>
    </p:spTree>
    <p:extLst>
      <p:ext uri="{BB962C8B-B14F-4D97-AF65-F5344CB8AC3E}">
        <p14:creationId xmlns:p14="http://schemas.microsoft.com/office/powerpoint/2010/main" val="165019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sz="6000" dirty="0" smtClean="0"/>
              <a:t>Jesus told them!</a:t>
            </a:r>
            <a:endParaRPr lang="en-GB" sz="6000" dirty="0"/>
          </a:p>
        </p:txBody>
      </p:sp>
      <p:sp>
        <p:nvSpPr>
          <p:cNvPr id="5" name="Rectangle 4"/>
          <p:cNvSpPr/>
          <p:nvPr/>
        </p:nvSpPr>
        <p:spPr>
          <a:xfrm>
            <a:off x="627863" y="1965170"/>
            <a:ext cx="7539335" cy="4401205"/>
          </a:xfrm>
          <a:prstGeom prst="rect">
            <a:avLst/>
          </a:prstGeom>
        </p:spPr>
        <p:txBody>
          <a:bodyPr wrap="square">
            <a:spAutoFit/>
          </a:bodyPr>
          <a:lstStyle/>
          <a:p>
            <a:r>
              <a:rPr lang="en-GB" sz="2800" b="1" dirty="0"/>
              <a:t>Matthew 20:17-19 NIV </a:t>
            </a:r>
            <a:endParaRPr lang="en-GB" sz="2800" dirty="0"/>
          </a:p>
          <a:p>
            <a:r>
              <a:rPr lang="en-GB" sz="2800" b="1" dirty="0"/>
              <a:t>17</a:t>
            </a:r>
            <a:r>
              <a:rPr lang="en-GB" sz="2800" dirty="0"/>
              <a:t> Now Jesus was going up to Jerusalem. On the way, he took the Twelve aside and said to them, </a:t>
            </a:r>
          </a:p>
          <a:p>
            <a:r>
              <a:rPr lang="en-GB" sz="2800" b="1" dirty="0"/>
              <a:t>18</a:t>
            </a:r>
            <a:r>
              <a:rPr lang="en-GB" sz="2800" dirty="0"/>
              <a:t> “We are going up to Jerusalem, and the Son of Man will be delivered over to the chief priests and the teachers of the law. They will condemn him to death </a:t>
            </a:r>
          </a:p>
          <a:p>
            <a:r>
              <a:rPr lang="en-GB" sz="2800" b="1" dirty="0"/>
              <a:t>19</a:t>
            </a:r>
            <a:r>
              <a:rPr lang="en-GB" sz="2800" dirty="0"/>
              <a:t> and will hand him over to the Gentiles to be mocked and flogged and crucified. On the third day he will be raised to life!” </a:t>
            </a:r>
          </a:p>
        </p:txBody>
      </p:sp>
    </p:spTree>
    <p:extLst>
      <p:ext uri="{BB962C8B-B14F-4D97-AF65-F5344CB8AC3E}">
        <p14:creationId xmlns:p14="http://schemas.microsoft.com/office/powerpoint/2010/main" val="1437297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8558" y="4974007"/>
            <a:ext cx="2415442" cy="1707610"/>
          </a:xfrm>
          <a:prstGeom prst="rect">
            <a:avLst/>
          </a:prstGeom>
        </p:spPr>
      </p:pic>
      <p:sp>
        <p:nvSpPr>
          <p:cNvPr id="2" name="Title 1"/>
          <p:cNvSpPr>
            <a:spLocks noGrp="1"/>
          </p:cNvSpPr>
          <p:nvPr>
            <p:ph type="title"/>
          </p:nvPr>
        </p:nvSpPr>
        <p:spPr/>
        <p:txBody>
          <a:bodyPr>
            <a:noAutofit/>
          </a:bodyPr>
          <a:lstStyle/>
          <a:p>
            <a:r>
              <a:rPr lang="en-GB" sz="5400" dirty="0" smtClean="0"/>
              <a:t>Was the Tomb empty?</a:t>
            </a:r>
            <a:br>
              <a:rPr lang="en-GB" sz="5400" dirty="0" smtClean="0"/>
            </a:br>
            <a:r>
              <a:rPr lang="en-GB" sz="5400" dirty="0" smtClean="0"/>
              <a:t>Theological Debate</a:t>
            </a:r>
            <a:endParaRPr lang="en-GB" sz="5400" dirty="0"/>
          </a:p>
        </p:txBody>
      </p:sp>
      <p:sp>
        <p:nvSpPr>
          <p:cNvPr id="3" name="Content Placeholder 2"/>
          <p:cNvSpPr>
            <a:spLocks noGrp="1"/>
          </p:cNvSpPr>
          <p:nvPr>
            <p:ph idx="1"/>
          </p:nvPr>
        </p:nvSpPr>
        <p:spPr/>
        <p:txBody>
          <a:bodyPr/>
          <a:lstStyle/>
          <a:p>
            <a:r>
              <a:rPr lang="en-GB" sz="6000" dirty="0" smtClean="0"/>
              <a:t>Location</a:t>
            </a:r>
          </a:p>
          <a:p>
            <a:r>
              <a:rPr lang="en-GB" sz="6000" dirty="0" smtClean="0"/>
              <a:t>Passing Down</a:t>
            </a:r>
          </a:p>
          <a:p>
            <a:r>
              <a:rPr lang="en-GB" sz="6000" dirty="0" smtClean="0"/>
              <a:t>Women</a:t>
            </a:r>
          </a:p>
          <a:p>
            <a:endParaRPr lang="en-GB" dirty="0" smtClean="0"/>
          </a:p>
          <a:p>
            <a:endParaRPr lang="en-GB" dirty="0"/>
          </a:p>
        </p:txBody>
      </p:sp>
    </p:spTree>
    <p:extLst>
      <p:ext uri="{BB962C8B-B14F-4D97-AF65-F5344CB8AC3E}">
        <p14:creationId xmlns:p14="http://schemas.microsoft.com/office/powerpoint/2010/main" val="97583358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6000" dirty="0" smtClean="0"/>
              <a:t>Angels</a:t>
            </a:r>
          </a:p>
          <a:p>
            <a:r>
              <a:rPr lang="en-GB" sz="6000" dirty="0" smtClean="0"/>
              <a:t>Shroud</a:t>
            </a:r>
            <a:endParaRPr lang="en-GB" sz="6000" dirty="0"/>
          </a:p>
        </p:txBody>
      </p:sp>
      <p:sp>
        <p:nvSpPr>
          <p:cNvPr id="3" name="Title 2"/>
          <p:cNvSpPr>
            <a:spLocks noGrp="1"/>
          </p:cNvSpPr>
          <p:nvPr>
            <p:ph type="title"/>
          </p:nvPr>
        </p:nvSpPr>
        <p:spPr/>
        <p:txBody>
          <a:bodyPr>
            <a:normAutofit/>
          </a:bodyPr>
          <a:lstStyle/>
          <a:p>
            <a:r>
              <a:rPr lang="en-GB" sz="7200" dirty="0" smtClean="0"/>
              <a:t>The clever answer! </a:t>
            </a:r>
            <a:endParaRPr lang="en-GB" sz="7200" dirty="0"/>
          </a:p>
        </p:txBody>
      </p:sp>
      <p:pic>
        <p:nvPicPr>
          <p:cNvPr id="4" name="Picture 3"/>
          <p:cNvPicPr>
            <a:picLocks noChangeAspect="1"/>
          </p:cNvPicPr>
          <p:nvPr/>
        </p:nvPicPr>
        <p:blipFill>
          <a:blip r:embed="rId2"/>
          <a:stretch>
            <a:fillRect/>
          </a:stretch>
        </p:blipFill>
        <p:spPr>
          <a:xfrm>
            <a:off x="3981191" y="3670300"/>
            <a:ext cx="5080000" cy="3187700"/>
          </a:xfrm>
          <a:prstGeom prst="rect">
            <a:avLst/>
          </a:prstGeom>
        </p:spPr>
      </p:pic>
    </p:spTree>
    <p:extLst>
      <p:ext uri="{BB962C8B-B14F-4D97-AF65-F5344CB8AC3E}">
        <p14:creationId xmlns:p14="http://schemas.microsoft.com/office/powerpoint/2010/main" val="1436217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GB" b="1" dirty="0"/>
              <a:t>The Hope of the Resurrection</a:t>
            </a:r>
          </a:p>
          <a:p>
            <a:r>
              <a:rPr lang="en-GB" baseline="30000" dirty="0"/>
              <a:t>13 </a:t>
            </a:r>
            <a:r>
              <a:rPr lang="en-GB" dirty="0"/>
              <a:t>And now, dear brothers and sisters, we want you to know what will happen to the believers who have died</a:t>
            </a:r>
            <a:r>
              <a:rPr lang="en-GB" baseline="30000" dirty="0"/>
              <a:t>[</a:t>
            </a:r>
            <a:r>
              <a:rPr lang="en-GB" u="sng" baseline="30000" dirty="0">
                <a:hlinkClick r:id="rId3" tooltip="See footnote a"/>
              </a:rPr>
              <a:t>a</a:t>
            </a:r>
            <a:r>
              <a:rPr lang="en-GB" baseline="30000" dirty="0"/>
              <a:t>]</a:t>
            </a:r>
            <a:r>
              <a:rPr lang="en-GB" dirty="0"/>
              <a:t> so you will not grieve like people who have no hope. </a:t>
            </a:r>
            <a:r>
              <a:rPr lang="en-GB" baseline="30000" dirty="0"/>
              <a:t>14 </a:t>
            </a:r>
            <a:r>
              <a:rPr lang="en-GB" dirty="0"/>
              <a:t>For since we believe that Jesus died and was raised to life again, we also believe that when Jesus returns, God will bring back with him the believers who have died.</a:t>
            </a:r>
          </a:p>
          <a:p>
            <a:r>
              <a:rPr lang="en-GB" baseline="30000" dirty="0"/>
              <a:t>15 </a:t>
            </a:r>
            <a:r>
              <a:rPr lang="en-GB" dirty="0"/>
              <a:t>We tell you this directly from the Lord: We who are still living when the Lord returns will not meet him ahead of those who have died.</a:t>
            </a:r>
            <a:r>
              <a:rPr lang="en-GB" baseline="30000" dirty="0"/>
              <a:t>[</a:t>
            </a:r>
            <a:r>
              <a:rPr lang="en-GB" u="sng" baseline="30000" dirty="0">
                <a:hlinkClick r:id="rId4" tooltip="See footnote b"/>
              </a:rPr>
              <a:t>b</a:t>
            </a:r>
            <a:r>
              <a:rPr lang="en-GB" baseline="30000" dirty="0"/>
              <a:t>]</a:t>
            </a:r>
            <a:r>
              <a:rPr lang="en-GB" dirty="0"/>
              <a:t> </a:t>
            </a:r>
            <a:r>
              <a:rPr lang="en-GB" baseline="30000" dirty="0"/>
              <a:t>16 </a:t>
            </a:r>
            <a:r>
              <a:rPr lang="en-GB" dirty="0"/>
              <a:t>For the Lord himself will come down from heaven with a commanding shout, with the voice of the archangel, and with the trumpet call of God. First, the believers who have died</a:t>
            </a:r>
            <a:r>
              <a:rPr lang="en-GB" baseline="30000" dirty="0"/>
              <a:t>[</a:t>
            </a:r>
            <a:r>
              <a:rPr lang="en-GB" u="sng" baseline="30000" dirty="0">
                <a:hlinkClick r:id="rId5" tooltip="See footnote c"/>
              </a:rPr>
              <a:t>c</a:t>
            </a:r>
            <a:r>
              <a:rPr lang="en-GB" baseline="30000" dirty="0"/>
              <a:t>]</a:t>
            </a:r>
            <a:r>
              <a:rPr lang="en-GB" dirty="0"/>
              <a:t> will rise from their graves. </a:t>
            </a:r>
            <a:r>
              <a:rPr lang="en-GB" baseline="30000" dirty="0"/>
              <a:t>17 </a:t>
            </a:r>
            <a:r>
              <a:rPr lang="en-GB" dirty="0"/>
              <a:t>Then, together with them, we who are still alive and remain on the earth will be caught up in the clouds to meet the Lord in the air. Then we will be with the Lord forever. </a:t>
            </a:r>
            <a:r>
              <a:rPr lang="en-GB" baseline="30000" dirty="0"/>
              <a:t>18 </a:t>
            </a:r>
            <a:r>
              <a:rPr lang="en-GB" dirty="0"/>
              <a:t>So encourage each other with these words.</a:t>
            </a:r>
          </a:p>
          <a:p>
            <a:endParaRPr lang="en-GB" dirty="0"/>
          </a:p>
        </p:txBody>
      </p:sp>
      <p:sp>
        <p:nvSpPr>
          <p:cNvPr id="3" name="Title 2"/>
          <p:cNvSpPr>
            <a:spLocks noGrp="1"/>
          </p:cNvSpPr>
          <p:nvPr>
            <p:ph type="title"/>
          </p:nvPr>
        </p:nvSpPr>
        <p:spPr/>
        <p:txBody>
          <a:bodyPr>
            <a:normAutofit/>
          </a:bodyPr>
          <a:lstStyle/>
          <a:p>
            <a:r>
              <a:rPr lang="en-GB" sz="6600" dirty="0" smtClean="0"/>
              <a:t>This mornings answer</a:t>
            </a:r>
            <a:endParaRPr lang="en-GB" sz="6600" dirty="0"/>
          </a:p>
        </p:txBody>
      </p:sp>
    </p:spTree>
    <p:extLst>
      <p:ext uri="{BB962C8B-B14F-4D97-AF65-F5344CB8AC3E}">
        <p14:creationId xmlns:p14="http://schemas.microsoft.com/office/powerpoint/2010/main" val="1214248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sz="3600" dirty="0" smtClean="0"/>
              <a:t>Was full of </a:t>
            </a:r>
          </a:p>
          <a:p>
            <a:r>
              <a:rPr lang="en-GB" sz="16600" dirty="0" smtClean="0"/>
              <a:t>Hope</a:t>
            </a:r>
            <a:endParaRPr lang="en-GB" dirty="0" smtClean="0"/>
          </a:p>
        </p:txBody>
      </p:sp>
      <p:sp>
        <p:nvSpPr>
          <p:cNvPr id="3" name="Title 2"/>
          <p:cNvSpPr>
            <a:spLocks noGrp="1"/>
          </p:cNvSpPr>
          <p:nvPr>
            <p:ph type="title"/>
          </p:nvPr>
        </p:nvSpPr>
        <p:spPr/>
        <p:txBody>
          <a:bodyPr/>
          <a:lstStyle/>
          <a:p>
            <a:r>
              <a:rPr lang="en-GB" dirty="0" smtClean="0"/>
              <a:t>The tomb for me:</a:t>
            </a:r>
            <a:endParaRPr lang="en-GB" dirty="0"/>
          </a:p>
        </p:txBody>
      </p:sp>
    </p:spTree>
    <p:extLst>
      <p:ext uri="{BB962C8B-B14F-4D97-AF65-F5344CB8AC3E}">
        <p14:creationId xmlns:p14="http://schemas.microsoft.com/office/powerpoint/2010/main" val="31439654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Waveform.thmx</Template>
  <TotalTime>22</TotalTime>
  <Words>142</Words>
  <Application>Microsoft Macintosh PowerPoint</Application>
  <PresentationFormat>On-screen Show (4:3)</PresentationFormat>
  <Paragraphs>23</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Waveform</vt:lpstr>
      <vt:lpstr>Hexham Community Church</vt:lpstr>
      <vt:lpstr>Jesus told them!</vt:lpstr>
      <vt:lpstr>Was the Tomb empty? Theological Debate</vt:lpstr>
      <vt:lpstr>The clever answer! </vt:lpstr>
      <vt:lpstr>This mornings answer</vt:lpstr>
      <vt:lpstr>The tomb for me:</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Hexham Community Church</dc:title>
  <dc:creator>Neil Strike</dc:creator>
  <cp:lastModifiedBy>Neil Strike</cp:lastModifiedBy>
  <cp:revision>3</cp:revision>
  <dcterms:created xsi:type="dcterms:W3CDTF">2018-03-31T20:29:21Z</dcterms:created>
  <dcterms:modified xsi:type="dcterms:W3CDTF">2018-03-31T20:52:03Z</dcterms:modified>
</cp:coreProperties>
</file>